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m4a" ContentType="audi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24"/>
  </p:notesMasterIdLst>
  <p:handoutMasterIdLst>
    <p:handoutMasterId r:id="rId25"/>
  </p:handoutMasterIdLst>
  <p:sldIdLst>
    <p:sldId id="269" r:id="rId5"/>
    <p:sldId id="281" r:id="rId6"/>
    <p:sldId id="282" r:id="rId7"/>
    <p:sldId id="290" r:id="rId8"/>
    <p:sldId id="307" r:id="rId9"/>
    <p:sldId id="308" r:id="rId10"/>
    <p:sldId id="309" r:id="rId11"/>
    <p:sldId id="311" r:id="rId12"/>
    <p:sldId id="315" r:id="rId13"/>
    <p:sldId id="564" r:id="rId14"/>
    <p:sldId id="340" r:id="rId15"/>
    <p:sldId id="341" r:id="rId16"/>
    <p:sldId id="551" r:id="rId17"/>
    <p:sldId id="343" r:id="rId18"/>
    <p:sldId id="344" r:id="rId19"/>
    <p:sldId id="345" r:id="rId20"/>
    <p:sldId id="368" r:id="rId21"/>
    <p:sldId id="304" r:id="rId22"/>
    <p:sldId id="280" r:id="rId2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B8"/>
    <a:srgbClr val="58595B"/>
    <a:srgbClr val="78BE20"/>
    <a:srgbClr val="41B6E6"/>
    <a:srgbClr val="77C5D5"/>
    <a:srgbClr val="C63527"/>
    <a:srgbClr val="899064"/>
    <a:srgbClr val="E87722"/>
    <a:srgbClr val="EFD19F"/>
    <a:srgbClr val="28282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66" autoAdjust="0"/>
    <p:restoredTop sz="94830" autoAdjust="0"/>
  </p:normalViewPr>
  <p:slideViewPr>
    <p:cSldViewPr snapToGrid="0" snapToObjects="1">
      <p:cViewPr varScale="1">
        <p:scale>
          <a:sx n="192" d="100"/>
          <a:sy n="192" d="100"/>
        </p:scale>
        <p:origin x="-104" y="-130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9" d="100"/>
        <a:sy n="149" d="100"/>
      </p:scale>
      <p:origin x="0" y="0"/>
    </p:cViewPr>
  </p:sorterViewPr>
  <p:notesViewPr>
    <p:cSldViewPr snapToGrid="0" snapToObjects="1">
      <p:cViewPr varScale="1">
        <p:scale>
          <a:sx n="99" d="100"/>
          <a:sy n="99" d="100"/>
        </p:scale>
        <p:origin x="4272" y="1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notesMaster" Target="notesMasters/notesMaster1.xml"/><Relationship Id="rId25" Type="http://schemas.openxmlformats.org/officeDocument/2006/relationships/handoutMaster" Target="handoutMasters/handout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26.png"/></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533334" cy="457200"/>
          </a:xfrm>
          <a:prstGeom prst="rect">
            <a:avLst/>
          </a:prstGeom>
        </p:spPr>
        <p:txBody>
          <a:bodyPr vert="horz" lIns="91440" tIns="45720" rIns="91440" bIns="45720" rtlCol="0"/>
          <a:lstStyle>
            <a:lvl1pPr algn="l">
              <a:defRPr sz="1200"/>
            </a:lvl1pPr>
          </a:lstStyle>
          <a:p>
            <a:r>
              <a:rPr lang="en-US"/>
              <a:t>TKW</a:t>
            </a:r>
            <a:endParaRPr lang="en-US" dirty="0"/>
          </a:p>
        </p:txBody>
      </p:sp>
      <p:sp>
        <p:nvSpPr>
          <p:cNvPr id="3" name="Date Placeholder 2"/>
          <p:cNvSpPr>
            <a:spLocks noGrp="1"/>
          </p:cNvSpPr>
          <p:nvPr>
            <p:ph type="dt" sz="quarter" idx="1"/>
          </p:nvPr>
        </p:nvSpPr>
        <p:spPr>
          <a:xfrm>
            <a:off x="4353531" y="0"/>
            <a:ext cx="2502882" cy="457200"/>
          </a:xfrm>
          <a:prstGeom prst="rect">
            <a:avLst/>
          </a:prstGeom>
        </p:spPr>
        <p:txBody>
          <a:bodyPr vert="horz" lIns="91440" tIns="45720" rIns="91440" bIns="45720" rtlCol="0"/>
          <a:lstStyle>
            <a:lvl1pPr algn="r">
              <a:defRPr sz="1200"/>
            </a:lvl1pPr>
          </a:lstStyle>
          <a:p>
            <a:fld id="{0AD6D3F4-FE78-1140-98A6-AA99DE99CC30}" type="datetimeFigureOut">
              <a:rPr lang="en-US" smtClean="0"/>
              <a:t>5/12/21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A400733-50FE-654A-AB8A-8F24ADE9B300}" type="slidenum">
              <a:rPr lang="en-US" smtClean="0"/>
              <a:t>‹#›</a:t>
            </a:fld>
            <a:endParaRPr lang="en-US"/>
          </a:p>
        </p:txBody>
      </p:sp>
      <p:pic>
        <p:nvPicPr>
          <p:cNvPr id="6" name="Picture 5" descr="BCBSKS logo CMYK_tag-01.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36053" y="158492"/>
            <a:ext cx="1197153" cy="305500"/>
          </a:xfrm>
          <a:prstGeom prst="rect">
            <a:avLst/>
          </a:prstGeom>
        </p:spPr>
      </p:pic>
    </p:spTree>
    <p:extLst>
      <p:ext uri="{BB962C8B-B14F-4D97-AF65-F5344CB8AC3E}">
        <p14:creationId xmlns:p14="http://schemas.microsoft.com/office/powerpoint/2010/main" val="17886050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36053" cy="457200"/>
          </a:xfrm>
          <a:prstGeom prst="rect">
            <a:avLst/>
          </a:prstGeom>
        </p:spPr>
        <p:txBody>
          <a:bodyPr vert="horz" lIns="91440" tIns="45720" rIns="91440" bIns="45720" rtlCol="0"/>
          <a:lstStyle>
            <a:lvl1pPr algn="l">
              <a:defRPr sz="1200"/>
            </a:lvl1pPr>
          </a:lstStyle>
          <a:p>
            <a:r>
              <a:rPr lang="en-US"/>
              <a:t>TKW</a:t>
            </a:r>
            <a:endParaRPr lang="en-US" dirty="0"/>
          </a:p>
        </p:txBody>
      </p:sp>
      <p:sp>
        <p:nvSpPr>
          <p:cNvPr id="3" name="Date Placeholder 2"/>
          <p:cNvSpPr>
            <a:spLocks noGrp="1"/>
          </p:cNvSpPr>
          <p:nvPr>
            <p:ph type="dt" idx="1"/>
          </p:nvPr>
        </p:nvSpPr>
        <p:spPr>
          <a:xfrm>
            <a:off x="4033205" y="0"/>
            <a:ext cx="2823207" cy="457200"/>
          </a:xfrm>
          <a:prstGeom prst="rect">
            <a:avLst/>
          </a:prstGeom>
        </p:spPr>
        <p:txBody>
          <a:bodyPr vert="horz" lIns="91440" tIns="45720" rIns="91440" bIns="45720" rtlCol="0"/>
          <a:lstStyle>
            <a:lvl1pPr algn="r">
              <a:defRPr sz="1200"/>
            </a:lvl1pPr>
          </a:lstStyle>
          <a:p>
            <a:fld id="{EE437896-3322-684C-B4D8-BDE03838CE74}" type="datetimeFigureOut">
              <a:rPr lang="en-US" smtClean="0"/>
              <a:t>5/12/21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F56534-D5A0-014C-AFCA-239FE9EB54B6}" type="slidenum">
              <a:rPr lang="en-US" smtClean="0"/>
              <a:t>‹#›</a:t>
            </a:fld>
            <a:endParaRPr lang="en-US"/>
          </a:p>
        </p:txBody>
      </p:sp>
    </p:spTree>
    <p:extLst>
      <p:ext uri="{BB962C8B-B14F-4D97-AF65-F5344CB8AC3E}">
        <p14:creationId xmlns:p14="http://schemas.microsoft.com/office/powerpoint/2010/main" val="328502369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At Blue Cross, we are constantly striving to improve the life of Kansans through Commitment, Compassion and Community. Having served Kansans for over 75 years, we're proud of our Kansas heritage and local support in Wichita and are working to turn compassion into action by empowering members to live meaningful, productive lives. We are leading the way to better health care, while focusing on what matters most to our members.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We're committed to improving the health and wellbeing of all Kansans. It's important to us. </a:t>
            </a:r>
          </a:p>
        </p:txBody>
      </p:sp>
      <p:sp>
        <p:nvSpPr>
          <p:cNvPr id="4" name="Slide Number Placeholder 3"/>
          <p:cNvSpPr>
            <a:spLocks noGrp="1"/>
          </p:cNvSpPr>
          <p:nvPr>
            <p:ph type="sldNum" sz="quarter" idx="10"/>
          </p:nvPr>
        </p:nvSpPr>
        <p:spPr/>
        <p:txBody>
          <a:bodyPr/>
          <a:lstStyle/>
          <a:p>
            <a:fld id="{54F56534-D5A0-014C-AFCA-239FE9EB54B6}" type="slidenum">
              <a:rPr lang="en-US" smtClean="0"/>
              <a:t>4</a:t>
            </a:fld>
            <a:endParaRPr lang="en-US"/>
          </a:p>
        </p:txBody>
      </p:sp>
    </p:spTree>
    <p:extLst>
      <p:ext uri="{BB962C8B-B14F-4D97-AF65-F5344CB8AC3E}">
        <p14:creationId xmlns:p14="http://schemas.microsoft.com/office/powerpoint/2010/main" val="363735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Our secure online member portal allows you to: </a:t>
            </a:r>
            <a:endParaRPr lang="en-US" dirty="0"/>
          </a:p>
          <a:p>
            <a:r>
              <a:rPr lang="en-US" sz="1200" b="0" kern="1200" dirty="0">
                <a:solidFill>
                  <a:schemeClr val="tx1"/>
                </a:solidFill>
                <a:effectLst/>
                <a:latin typeface="+mn-lt"/>
                <a:ea typeface="+mn-ea"/>
                <a:cs typeface="+mn-cs"/>
              </a:rPr>
              <a:t>View benefits, including eligibility and deductible/coinsurance information </a:t>
            </a:r>
          </a:p>
          <a:p>
            <a:r>
              <a:rPr lang="en-US" sz="1200" b="0" kern="1200" dirty="0">
                <a:solidFill>
                  <a:schemeClr val="tx1"/>
                </a:solidFill>
                <a:effectLst/>
                <a:latin typeface="+mn-lt"/>
                <a:ea typeface="+mn-ea"/>
                <a:cs typeface="+mn-cs"/>
              </a:rPr>
              <a:t>Check your claims </a:t>
            </a:r>
          </a:p>
          <a:p>
            <a:r>
              <a:rPr lang="en-US" sz="1200" b="0" kern="1200" dirty="0">
                <a:solidFill>
                  <a:schemeClr val="tx1"/>
                </a:solidFill>
                <a:effectLst/>
                <a:latin typeface="+mn-lt"/>
                <a:ea typeface="+mn-ea"/>
                <a:cs typeface="+mn-cs"/>
              </a:rPr>
              <a:t>View, download and monitor medical expenses </a:t>
            </a:r>
          </a:p>
          <a:p>
            <a:r>
              <a:rPr lang="en-US" sz="1200" b="0" kern="1200" dirty="0">
                <a:solidFill>
                  <a:schemeClr val="tx1"/>
                </a:solidFill>
                <a:effectLst/>
                <a:latin typeface="+mn-lt"/>
                <a:ea typeface="+mn-ea"/>
                <a:cs typeface="+mn-cs"/>
              </a:rPr>
              <a:t>through your Explanation of Benefits (EOBs) </a:t>
            </a:r>
          </a:p>
          <a:p>
            <a:r>
              <a:rPr lang="en-US" sz="1200" b="0" kern="1200" dirty="0">
                <a:solidFill>
                  <a:schemeClr val="tx1"/>
                </a:solidFill>
                <a:effectLst/>
                <a:latin typeface="+mn-lt"/>
                <a:ea typeface="+mn-ea"/>
                <a:cs typeface="+mn-cs"/>
              </a:rPr>
              <a:t>View, download or print your digital ID card </a:t>
            </a:r>
          </a:p>
          <a:p>
            <a:endParaRPr lang="en-US" dirty="0"/>
          </a:p>
        </p:txBody>
      </p:sp>
      <p:sp>
        <p:nvSpPr>
          <p:cNvPr id="4" name="Slide Number Placeholder 3"/>
          <p:cNvSpPr>
            <a:spLocks noGrp="1"/>
          </p:cNvSpPr>
          <p:nvPr>
            <p:ph type="sldNum" sz="quarter" idx="5"/>
          </p:nvPr>
        </p:nvSpPr>
        <p:spPr/>
        <p:txBody>
          <a:bodyPr/>
          <a:lstStyle/>
          <a:p>
            <a:fld id="{B49E4ABF-9B2A-6A4E-ACDA-BAA165FEF5A9}" type="slidenum">
              <a:rPr lang="en-US" smtClean="0"/>
              <a:t>10</a:t>
            </a:fld>
            <a:endParaRPr lang="en-US"/>
          </a:p>
        </p:txBody>
      </p:sp>
    </p:spTree>
    <p:extLst>
      <p:ext uri="{BB962C8B-B14F-4D97-AF65-F5344CB8AC3E}">
        <p14:creationId xmlns:p14="http://schemas.microsoft.com/office/powerpoint/2010/main" val="3467810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9E4ABF-9B2A-6A4E-ACDA-BAA165FEF5A9}" type="slidenum">
              <a:rPr lang="en-US" smtClean="0"/>
              <a:t>13</a:t>
            </a:fld>
            <a:endParaRPr lang="en-US"/>
          </a:p>
        </p:txBody>
      </p:sp>
    </p:spTree>
    <p:extLst>
      <p:ext uri="{BB962C8B-B14F-4D97-AF65-F5344CB8AC3E}">
        <p14:creationId xmlns:p14="http://schemas.microsoft.com/office/powerpoint/2010/main" val="300964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tif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eg"/><Relationship Id="rId3" Type="http://schemas.openxmlformats.org/officeDocument/2006/relationships/image" Target="../media/image4.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eg"/><Relationship Id="rId3" Type="http://schemas.openxmlformats.org/officeDocument/2006/relationships/image" Target="../media/image4.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eg"/><Relationship Id="rId3" Type="http://schemas.openxmlformats.org/officeDocument/2006/relationships/image" Target="../media/image4.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10.tiff"/><Relationship Id="rId1" Type="http://schemas.openxmlformats.org/officeDocument/2006/relationships/slideMaster" Target="../slideMasters/slideMaster1.xml"/><Relationship Id="rId2" Type="http://schemas.openxmlformats.org/officeDocument/2006/relationships/image" Target="../media/image17.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4.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jpeg"/><Relationship Id="rId3" Type="http://schemas.openxmlformats.org/officeDocument/2006/relationships/image" Target="../media/image6.tif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eg"/><Relationship Id="rId3" Type="http://schemas.openxmlformats.org/officeDocument/2006/relationships/image" Target="../media/image8.tif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10.tiff"/><Relationship Id="rId1" Type="http://schemas.openxmlformats.org/officeDocument/2006/relationships/slideMaster" Target="../slideMasters/slideMaster1.xml"/><Relationship Id="rId2" Type="http://schemas.openxmlformats.org/officeDocument/2006/relationships/image" Target="../media/image21.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jpeg"/><Relationship Id="rId3" Type="http://schemas.openxmlformats.org/officeDocument/2006/relationships/image" Target="../media/image6.tif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2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 Id="rId3" Type="http://schemas.openxmlformats.org/officeDocument/2006/relationships/image" Target="../media/image25.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 Id="rId3" Type="http://schemas.openxmlformats.org/officeDocument/2006/relationships/image" Target="../media/image25.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eg"/><Relationship Id="rId3" Type="http://schemas.openxmlformats.org/officeDocument/2006/relationships/image" Target="../media/image25.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 Id="rId3" Type="http://schemas.openxmlformats.org/officeDocument/2006/relationships/image" Target="../media/image6.tif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8.tif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10.tiff"/><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 Id="rId3" Type="http://schemas.openxmlformats.org/officeDocument/2006/relationships/image" Target="../media/image6.tif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 Id="rId3" Type="http://schemas.openxmlformats.org/officeDocument/2006/relationships/image" Target="../media/image4.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 Id="rId3"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638225" y="1205821"/>
            <a:ext cx="7939496" cy="1336584"/>
          </a:xfrm>
          <a:noFill/>
          <a:ln>
            <a:noFill/>
          </a:ln>
          <a:effectLst/>
        </p:spPr>
        <p:txBody>
          <a:bodyPr wrap="square" lIns="0" tIns="0" rIns="0" bIns="0" anchor="t">
            <a:spAutoFit/>
          </a:bodyPr>
          <a:lstStyle>
            <a:lvl1pPr marL="0" indent="0">
              <a:lnSpc>
                <a:spcPct val="100000"/>
              </a:lnSpc>
              <a:spcBef>
                <a:spcPts val="0"/>
              </a:spcBef>
              <a:spcAft>
                <a:spcPts val="0"/>
              </a:spcAft>
              <a:buNone/>
              <a:tabLst/>
              <a:defRPr sz="4200" b="1" i="0" baseline="0">
                <a:solidFill>
                  <a:schemeClr val="bg1"/>
                </a:solidFill>
                <a:latin typeface="Georgia" panose="02040502050405020303" pitchFamily="18" charset="0"/>
              </a:defRPr>
            </a:lvl1pPr>
          </a:lstStyle>
          <a:p>
            <a:pPr lvl="0"/>
            <a:r>
              <a:rPr lang="en-US" dirty="0"/>
              <a:t>Insert Title </a:t>
            </a:r>
            <a:br>
              <a:rPr lang="en-US" dirty="0"/>
            </a:br>
            <a:r>
              <a:rPr lang="en-US" dirty="0"/>
              <a:t>Here</a:t>
            </a: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40247" y="4575442"/>
            <a:ext cx="1677523" cy="282171"/>
          </a:xfrm>
          <a:prstGeom prst="rect">
            <a:avLst/>
          </a:prstGeom>
        </p:spPr>
      </p:pic>
      <p:sp>
        <p:nvSpPr>
          <p:cNvPr id="9" name="Text Placeholder 8">
            <a:extLst>
              <a:ext uri="{FF2B5EF4-FFF2-40B4-BE49-F238E27FC236}">
                <a16:creationId xmlns:a16="http://schemas.microsoft.com/office/drawing/2014/main" xmlns="" id="{453A587F-420C-2C48-8E70-D98834FE12D8}"/>
              </a:ext>
            </a:extLst>
          </p:cNvPr>
          <p:cNvSpPr>
            <a:spLocks noGrp="1"/>
          </p:cNvSpPr>
          <p:nvPr>
            <p:ph type="body" sz="quarter" idx="13" hasCustomPrompt="1"/>
          </p:nvPr>
        </p:nvSpPr>
        <p:spPr>
          <a:xfrm>
            <a:off x="661085" y="2913730"/>
            <a:ext cx="1824037" cy="125760"/>
          </a:xfrm>
        </p:spPr>
        <p:txBody>
          <a:bodyPr>
            <a:normAutofit/>
          </a:bodyPr>
          <a:lstStyle>
            <a:lvl1pPr>
              <a:defRPr sz="1000" b="0" i="0">
                <a:solidFill>
                  <a:schemeClr val="bg1"/>
                </a:solidFill>
                <a:latin typeface="Arial Narrow" panose="020B0604020202020204" pitchFamily="34" charset="0"/>
                <a:cs typeface="Arial Narrow" panose="020B0604020202020204" pitchFamily="34" charset="0"/>
              </a:defRPr>
            </a:lvl1pPr>
          </a:lstStyle>
          <a:p>
            <a:pPr lvl="0"/>
            <a:r>
              <a:rPr lang="en-US" dirty="0"/>
              <a:t>Date here</a:t>
            </a:r>
          </a:p>
        </p:txBody>
      </p:sp>
    </p:spTree>
    <p:extLst>
      <p:ext uri="{BB962C8B-B14F-4D97-AF65-F5344CB8AC3E}">
        <p14:creationId xmlns:p14="http://schemas.microsoft.com/office/powerpoint/2010/main" val="1728351486"/>
      </p:ext>
    </p:extLst>
  </p:cSld>
  <p:clrMapOvr>
    <a:masterClrMapping/>
  </p:clrMapOvr>
  <p:transition xmlns:p14="http://schemas.microsoft.com/office/powerpoint/2010/mai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C12CBC-7331-BA4F-B1CA-C41072B862BE}"/>
              </a:ext>
            </a:extLst>
          </p:cNvPr>
          <p:cNvSpPr>
            <a:spLocks noGrp="1"/>
          </p:cNvSpPr>
          <p:nvPr>
            <p:ph type="title" hasCustomPrompt="1"/>
          </p:nvPr>
        </p:nvSpPr>
        <p:spPr>
          <a:xfrm>
            <a:off x="567891" y="389745"/>
            <a:ext cx="8017797" cy="391111"/>
          </a:xfrm>
        </p:spPr>
        <p:txBody>
          <a:bodyPr/>
          <a:lstStyle/>
          <a:p>
            <a:r>
              <a:rPr lang="en-US" dirty="0"/>
              <a:t>Headline here</a:t>
            </a:r>
          </a:p>
        </p:txBody>
      </p:sp>
      <p:sp>
        <p:nvSpPr>
          <p:cNvPr id="16" name="TextBox 15">
            <a:extLst>
              <a:ext uri="{FF2B5EF4-FFF2-40B4-BE49-F238E27FC236}">
                <a16:creationId xmlns:a16="http://schemas.microsoft.com/office/drawing/2014/main" xmlns="" id="{9FF47193-9C29-084B-8C63-03C118156289}"/>
              </a:ext>
            </a:extLst>
          </p:cNvPr>
          <p:cNvSpPr txBox="1"/>
          <p:nvPr userDrawn="1"/>
        </p:nvSpPr>
        <p:spPr>
          <a:xfrm>
            <a:off x="162394" y="4887406"/>
            <a:ext cx="1041817" cy="123111"/>
          </a:xfrm>
          <a:prstGeom prst="rect">
            <a:avLst/>
          </a:prstGeom>
          <a:noFill/>
        </p:spPr>
        <p:txBody>
          <a:bodyPr wrap="square" lIns="0" tIns="0" rIns="0" bIns="0" rtlCol="0">
            <a:spAutoFit/>
          </a:bodyPr>
          <a:lstStyle/>
          <a:p>
            <a:fld id="{F8367017-6381-C44D-88D8-5EBDE3EDFC86}" type="slidenum">
              <a:rPr lang="en-US" sz="800" b="0" i="0" smtClean="0">
                <a:solidFill>
                  <a:srgbClr val="58595B"/>
                </a:solidFill>
                <a:latin typeface="Arial Narrow" panose="020B0604020202020204" pitchFamily="34" charset="0"/>
                <a:cs typeface="Arial Narrow" panose="020B0604020202020204" pitchFamily="34" charset="0"/>
              </a:rPr>
              <a:t>‹#›</a:t>
            </a:fld>
            <a:endParaRPr lang="en-US" sz="800" b="0" i="0" dirty="0">
              <a:solidFill>
                <a:srgbClr val="58595B"/>
              </a:solidFill>
              <a:latin typeface="Arial Narrow" panose="020B0604020202020204" pitchFamily="34" charset="0"/>
              <a:cs typeface="Arial Narrow" panose="020B0604020202020204" pitchFamily="34" charset="0"/>
            </a:endParaRPr>
          </a:p>
        </p:txBody>
      </p:sp>
      <p:sp>
        <p:nvSpPr>
          <p:cNvPr id="7" name="Text Placeholder 2">
            <a:extLst>
              <a:ext uri="{FF2B5EF4-FFF2-40B4-BE49-F238E27FC236}">
                <a16:creationId xmlns:a16="http://schemas.microsoft.com/office/drawing/2014/main" xmlns="" id="{E054AF6E-5E6A-9C49-936E-7970BC866979}"/>
              </a:ext>
            </a:extLst>
          </p:cNvPr>
          <p:cNvSpPr>
            <a:spLocks noGrp="1"/>
          </p:cNvSpPr>
          <p:nvPr>
            <p:ph idx="11"/>
          </p:nvPr>
        </p:nvSpPr>
        <p:spPr>
          <a:xfrm>
            <a:off x="4810179" y="1595628"/>
            <a:ext cx="3775509" cy="3158127"/>
          </a:xfrm>
          <a:prstGeom prst="rect">
            <a:avLst/>
          </a:prstGeom>
        </p:spPr>
        <p:txBody>
          <a:bodyPr vert="horz" lIns="0" tIns="0" rIns="0" bIns="0" rtlCol="0">
            <a:normAutofit/>
          </a:bodyPr>
          <a:lstStyle>
            <a:lvl2pPr marL="0" indent="0">
              <a:spcAft>
                <a:spcPts val="1800"/>
              </a:spcAft>
              <a:tabLst/>
              <a:defRPr sz="1600" b="0" i="0">
                <a:solidFill>
                  <a:srgbClr val="005EB8"/>
                </a:solidFill>
                <a:latin typeface="Arial Narrow" panose="020B0604020202020204" pitchFamily="34" charset="0"/>
                <a:cs typeface="Arial Narrow" panose="020B0604020202020204" pitchFamily="34" charset="0"/>
              </a:defRPr>
            </a:lvl2pPr>
            <a:lvl3pPr marL="0" indent="0">
              <a:spcAft>
                <a:spcPts val="600"/>
              </a:spcAft>
              <a:buFont typeface="Arial" panose="020B0604020202020204" pitchFamily="34" charset="0"/>
              <a:buNone/>
              <a:tabLst/>
              <a:defRPr sz="1200" b="0" i="0">
                <a:solidFill>
                  <a:srgbClr val="58595B"/>
                </a:solidFill>
                <a:latin typeface="Arial Narrow" panose="020B0604020202020204" pitchFamily="34" charset="0"/>
                <a:cs typeface="Arial Narrow" panose="020B0604020202020204" pitchFamily="34" charset="0"/>
              </a:defRPr>
            </a:lvl3pPr>
            <a:lvl4pPr marL="290513" indent="-119063">
              <a:buFont typeface="Arial" panose="020B0604020202020204" pitchFamily="34" charset="0"/>
              <a:buChar char="•"/>
              <a:tabLst/>
              <a:defRPr sz="1000" b="0" i="0">
                <a:latin typeface="Arial Narrow" panose="020B0604020202020204" pitchFamily="34" charset="0"/>
                <a:cs typeface="Arial Narrow" panose="020B0604020202020204" pitchFamily="34" charset="0"/>
              </a:defRPr>
            </a:lvl4pPr>
          </a:lstStyle>
          <a:p>
            <a:pPr lvl="2"/>
            <a:endParaRPr lang="en-US" dirty="0"/>
          </a:p>
        </p:txBody>
      </p:sp>
      <p:pic>
        <p:nvPicPr>
          <p:cNvPr id="6" name="Picture 5">
            <a:extLst>
              <a:ext uri="{FF2B5EF4-FFF2-40B4-BE49-F238E27FC236}">
                <a16:creationId xmlns:a16="http://schemas.microsoft.com/office/drawing/2014/main" xmlns="" id="{9169B0EE-38C0-5B49-AA4F-F53B4BF45DC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35751" y="163263"/>
            <a:ext cx="434091" cy="226482"/>
          </a:xfrm>
          <a:prstGeom prst="rect">
            <a:avLst/>
          </a:prstGeom>
        </p:spPr>
      </p:pic>
      <p:sp>
        <p:nvSpPr>
          <p:cNvPr id="5" name="Text Placeholder 4">
            <a:extLst>
              <a:ext uri="{FF2B5EF4-FFF2-40B4-BE49-F238E27FC236}">
                <a16:creationId xmlns:a16="http://schemas.microsoft.com/office/drawing/2014/main" xmlns="" id="{D830313F-2A56-FE40-A38F-5D98180F4D23}"/>
              </a:ext>
            </a:extLst>
          </p:cNvPr>
          <p:cNvSpPr>
            <a:spLocks noGrp="1"/>
          </p:cNvSpPr>
          <p:nvPr>
            <p:ph type="body" sz="quarter" idx="14" hasCustomPrompt="1"/>
          </p:nvPr>
        </p:nvSpPr>
        <p:spPr>
          <a:xfrm>
            <a:off x="567892" y="969017"/>
            <a:ext cx="3775508" cy="626611"/>
          </a:xfrm>
        </p:spPr>
        <p:txBody>
          <a:bodyPr/>
          <a:lstStyle>
            <a:lvl1pPr>
              <a:spcAft>
                <a:spcPts val="600"/>
              </a:spcAft>
              <a:defRPr sz="1600" b="0" i="0">
                <a:latin typeface="Arial Narrow" panose="020B0604020202020204" pitchFamily="34" charset="0"/>
                <a:cs typeface="Arial Narrow" panose="020B0604020202020204" pitchFamily="34" charset="0"/>
              </a:defRPr>
            </a:lvl1pPr>
            <a:lvl2pPr>
              <a:spcAft>
                <a:spcPts val="600"/>
              </a:spcAft>
              <a:defRPr/>
            </a:lvl2pPr>
            <a:lvl3pPr>
              <a:spcAft>
                <a:spcPts val="0"/>
              </a:spcAft>
              <a:defRPr/>
            </a:lvl3pPr>
            <a:lvl5pPr marL="458788" indent="-114300">
              <a:buFont typeface="Arial" panose="020B0604020202020204" pitchFamily="34" charset="0"/>
              <a:buChar char="•"/>
              <a:tabLst/>
              <a:defRPr sz="1000" b="0" i="0">
                <a:latin typeface="Arial Narrow" panose="020B0604020202020204" pitchFamily="34" charset="0"/>
                <a:cs typeface="Arial Narrow" panose="020B0604020202020204" pitchFamily="34" charset="0"/>
              </a:defRPr>
            </a:lvl5pPr>
          </a:lstStyle>
          <a:p>
            <a:pPr lvl="0"/>
            <a:r>
              <a:rPr lang="en-US" dirty="0"/>
              <a:t>Intro paragraph here.</a:t>
            </a:r>
          </a:p>
          <a:p>
            <a:pPr lvl="1"/>
            <a:r>
              <a:rPr lang="en-US" dirty="0"/>
              <a:t>Body copy here.</a:t>
            </a:r>
          </a:p>
          <a:p>
            <a:pPr lvl="2"/>
            <a:r>
              <a:rPr lang="en-US" dirty="0"/>
              <a:t>Bullet</a:t>
            </a:r>
          </a:p>
          <a:p>
            <a:pPr lvl="3"/>
            <a:r>
              <a:rPr lang="en-US" dirty="0"/>
              <a:t>Secondary bullet</a:t>
            </a:r>
          </a:p>
          <a:p>
            <a:pPr lvl="4"/>
            <a:r>
              <a:rPr lang="en-US" dirty="0"/>
              <a:t>Tertiary bullet</a:t>
            </a:r>
          </a:p>
        </p:txBody>
      </p:sp>
      <p:sp>
        <p:nvSpPr>
          <p:cNvPr id="11" name="Text Placeholder 4">
            <a:extLst>
              <a:ext uri="{FF2B5EF4-FFF2-40B4-BE49-F238E27FC236}">
                <a16:creationId xmlns:a16="http://schemas.microsoft.com/office/drawing/2014/main" xmlns="" id="{9D5F6B9C-610E-564C-B73F-A1FF97EF1CCE}"/>
              </a:ext>
            </a:extLst>
          </p:cNvPr>
          <p:cNvSpPr>
            <a:spLocks noGrp="1"/>
          </p:cNvSpPr>
          <p:nvPr>
            <p:ph type="body" sz="quarter" idx="15" hasCustomPrompt="1"/>
          </p:nvPr>
        </p:nvSpPr>
        <p:spPr>
          <a:xfrm>
            <a:off x="4810179" y="969017"/>
            <a:ext cx="3775508" cy="626611"/>
          </a:xfrm>
        </p:spPr>
        <p:txBody>
          <a:bodyPr/>
          <a:lstStyle>
            <a:lvl1pPr>
              <a:spcAft>
                <a:spcPts val="600"/>
              </a:spcAft>
              <a:defRPr sz="1600" b="0" i="0">
                <a:latin typeface="Arial Narrow" panose="020B0604020202020204" pitchFamily="34" charset="0"/>
                <a:cs typeface="Arial Narrow" panose="020B0604020202020204" pitchFamily="34" charset="0"/>
              </a:defRPr>
            </a:lvl1pPr>
            <a:lvl2pPr>
              <a:spcAft>
                <a:spcPts val="600"/>
              </a:spcAft>
              <a:defRPr/>
            </a:lvl2pPr>
            <a:lvl3pPr>
              <a:spcAft>
                <a:spcPts val="0"/>
              </a:spcAft>
              <a:defRPr/>
            </a:lvl3pPr>
            <a:lvl5pPr marL="458788" indent="-114300">
              <a:buFont typeface="Arial" panose="020B0604020202020204" pitchFamily="34" charset="0"/>
              <a:buChar char="•"/>
              <a:tabLst/>
              <a:defRPr sz="1000" b="0" i="0">
                <a:latin typeface="Arial Narrow" panose="020B0604020202020204" pitchFamily="34" charset="0"/>
                <a:cs typeface="Arial Narrow" panose="020B0604020202020204" pitchFamily="34" charset="0"/>
              </a:defRPr>
            </a:lvl5pPr>
          </a:lstStyle>
          <a:p>
            <a:pPr lvl="0"/>
            <a:r>
              <a:rPr lang="en-US" dirty="0"/>
              <a:t>Intro paragraph here.</a:t>
            </a:r>
          </a:p>
          <a:p>
            <a:pPr lvl="1"/>
            <a:r>
              <a:rPr lang="en-US" dirty="0"/>
              <a:t>Body copy here.</a:t>
            </a:r>
          </a:p>
          <a:p>
            <a:pPr lvl="2"/>
            <a:r>
              <a:rPr lang="en-US" dirty="0"/>
              <a:t>Bullet</a:t>
            </a:r>
          </a:p>
          <a:p>
            <a:pPr lvl="3"/>
            <a:r>
              <a:rPr lang="en-US" dirty="0"/>
              <a:t>Secondary bullet</a:t>
            </a:r>
          </a:p>
          <a:p>
            <a:pPr lvl="4"/>
            <a:r>
              <a:rPr lang="en-US" dirty="0"/>
              <a:t>Tertiary bullet</a:t>
            </a:r>
          </a:p>
        </p:txBody>
      </p:sp>
      <p:sp>
        <p:nvSpPr>
          <p:cNvPr id="12" name="Text Placeholder 11">
            <a:extLst>
              <a:ext uri="{FF2B5EF4-FFF2-40B4-BE49-F238E27FC236}">
                <a16:creationId xmlns:a16="http://schemas.microsoft.com/office/drawing/2014/main" xmlns="" id="{4765D222-B234-5F4C-B505-D0AAB910EE7D}"/>
              </a:ext>
            </a:extLst>
          </p:cNvPr>
          <p:cNvSpPr>
            <a:spLocks noGrp="1"/>
          </p:cNvSpPr>
          <p:nvPr>
            <p:ph type="body" sz="quarter" idx="16" hasCustomPrompt="1"/>
          </p:nvPr>
        </p:nvSpPr>
        <p:spPr>
          <a:xfrm>
            <a:off x="567891" y="1595629"/>
            <a:ext cx="3775509" cy="3158126"/>
          </a:xfrm>
        </p:spPr>
        <p:txBody>
          <a:bodyPr/>
          <a:lstStyle>
            <a:lvl1pPr>
              <a:defRPr sz="1200" b="0" i="0">
                <a:solidFill>
                  <a:srgbClr val="58595B"/>
                </a:solidFill>
                <a:latin typeface="Arial Narrow" panose="020B0604020202020204" pitchFamily="34" charset="0"/>
                <a:cs typeface="Arial Narrow" panose="020B0604020202020204" pitchFamily="34" charset="0"/>
              </a:defRPr>
            </a:lvl1pPr>
            <a:lvl5pPr marL="458788" indent="-114300">
              <a:buFont typeface="Arial" panose="020B0604020202020204" pitchFamily="34" charset="0"/>
              <a:buChar char="•"/>
              <a:tabLst/>
              <a:defRPr sz="1000" b="0" i="0">
                <a:latin typeface="Arial Narrow" panose="020B0604020202020204" pitchFamily="34" charset="0"/>
                <a:cs typeface="Arial Narrow" panose="020B0604020202020204" pitchFamily="34" charset="0"/>
              </a:defRPr>
            </a:lvl5pPr>
          </a:lstStyle>
          <a:p>
            <a:pPr lvl="0"/>
            <a:r>
              <a:rPr lang="en-US" dirty="0"/>
              <a:t>Body copy here.</a:t>
            </a:r>
          </a:p>
          <a:p>
            <a:pPr lvl="1"/>
            <a:r>
              <a:rPr lang="en-US" dirty="0"/>
              <a:t>Body copy here.</a:t>
            </a:r>
          </a:p>
          <a:p>
            <a:pPr lvl="2"/>
            <a:r>
              <a:rPr lang="en-US" dirty="0"/>
              <a:t>Bullet</a:t>
            </a:r>
          </a:p>
          <a:p>
            <a:pPr lvl="3"/>
            <a:r>
              <a:rPr lang="en-US" dirty="0"/>
              <a:t>Secondary bullet</a:t>
            </a:r>
          </a:p>
          <a:p>
            <a:pPr lvl="4"/>
            <a:r>
              <a:rPr lang="en-US" dirty="0"/>
              <a:t>Tertiary bullet</a:t>
            </a:r>
          </a:p>
        </p:txBody>
      </p:sp>
    </p:spTree>
    <p:extLst>
      <p:ext uri="{BB962C8B-B14F-4D97-AF65-F5344CB8AC3E}">
        <p14:creationId xmlns:p14="http://schemas.microsoft.com/office/powerpoint/2010/main" val="559107838"/>
      </p:ext>
    </p:extLst>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tement Slide (Blu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1489737" y="1422918"/>
            <a:ext cx="6425784" cy="2297664"/>
          </a:xfrm>
          <a:noFill/>
        </p:spPr>
        <p:txBody>
          <a:bodyPr lIns="0" anchor="ctr" anchorCtr="0">
            <a:noAutofit/>
          </a:bodyPr>
          <a:lstStyle>
            <a:lvl1pPr marL="4763" indent="0" algn="l">
              <a:lnSpc>
                <a:spcPct val="90000"/>
              </a:lnSpc>
              <a:tabLst/>
              <a:defRPr sz="4200">
                <a:solidFill>
                  <a:schemeClr val="bg1"/>
                </a:solidFill>
              </a:defRPr>
            </a:lvl1pPr>
          </a:lstStyle>
          <a:p>
            <a:r>
              <a:rPr lang="en-US" dirty="0"/>
              <a:t>A statement</a:t>
            </a:r>
            <a:br>
              <a:rPr lang="en-US" dirty="0"/>
            </a:br>
            <a:r>
              <a:rPr lang="en-US" dirty="0"/>
              <a:t>that needs to</a:t>
            </a:r>
            <a:br>
              <a:rPr lang="en-US" dirty="0"/>
            </a:br>
            <a:r>
              <a:rPr lang="en-US" dirty="0"/>
              <a:t>be set apart.</a:t>
            </a:r>
          </a:p>
        </p:txBody>
      </p:sp>
      <p:pic>
        <p:nvPicPr>
          <p:cNvPr id="5" name="Picture 4">
            <a:extLst>
              <a:ext uri="{FF2B5EF4-FFF2-40B4-BE49-F238E27FC236}">
                <a16:creationId xmlns:a16="http://schemas.microsoft.com/office/drawing/2014/main" xmlns="" id="{3E8CB539-196B-404D-B5F4-C8E7CE6D99B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35751" y="163263"/>
            <a:ext cx="434091" cy="226482"/>
          </a:xfrm>
          <a:prstGeom prst="rect">
            <a:avLst/>
          </a:prstGeom>
        </p:spPr>
      </p:pic>
    </p:spTree>
    <p:extLst>
      <p:ext uri="{BB962C8B-B14F-4D97-AF65-F5344CB8AC3E}">
        <p14:creationId xmlns:p14="http://schemas.microsoft.com/office/powerpoint/2010/main" val="2074359249"/>
      </p:ext>
    </p:extLst>
  </p:cSld>
  <p:clrMapOvr>
    <a:masterClrMapping/>
  </p:clrMapOvr>
  <p:transition xmlns:p14="http://schemas.microsoft.com/office/powerpoint/2010/mai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tement Slide (Sk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1489737" y="1422918"/>
            <a:ext cx="6425784" cy="2297664"/>
          </a:xfrm>
          <a:noFill/>
        </p:spPr>
        <p:txBody>
          <a:bodyPr lIns="0" anchor="ctr" anchorCtr="0">
            <a:noAutofit/>
          </a:bodyPr>
          <a:lstStyle>
            <a:lvl1pPr marL="4763" indent="0" algn="l">
              <a:lnSpc>
                <a:spcPct val="90000"/>
              </a:lnSpc>
              <a:tabLst/>
              <a:defRPr sz="4200">
                <a:solidFill>
                  <a:srgbClr val="282829"/>
                </a:solidFill>
              </a:defRPr>
            </a:lvl1pPr>
          </a:lstStyle>
          <a:p>
            <a:r>
              <a:rPr lang="en-US" dirty="0"/>
              <a:t>A statement</a:t>
            </a:r>
            <a:br>
              <a:rPr lang="en-US" dirty="0"/>
            </a:br>
            <a:r>
              <a:rPr lang="en-US" dirty="0"/>
              <a:t>that needs to</a:t>
            </a:r>
            <a:br>
              <a:rPr lang="en-US" dirty="0"/>
            </a:br>
            <a:r>
              <a:rPr lang="en-US" dirty="0"/>
              <a:t>be set apart.</a:t>
            </a:r>
          </a:p>
        </p:txBody>
      </p:sp>
      <p:pic>
        <p:nvPicPr>
          <p:cNvPr id="3" name="Picture 2">
            <a:extLst>
              <a:ext uri="{FF2B5EF4-FFF2-40B4-BE49-F238E27FC236}">
                <a16:creationId xmlns:a16="http://schemas.microsoft.com/office/drawing/2014/main" xmlns="" id="{EF6E4C61-9927-C543-9502-BBF4DCE0016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35751" y="163263"/>
            <a:ext cx="434091" cy="226482"/>
          </a:xfrm>
          <a:prstGeom prst="rect">
            <a:avLst/>
          </a:prstGeom>
        </p:spPr>
      </p:pic>
    </p:spTree>
    <p:extLst>
      <p:ext uri="{BB962C8B-B14F-4D97-AF65-F5344CB8AC3E}">
        <p14:creationId xmlns:p14="http://schemas.microsoft.com/office/powerpoint/2010/main" val="2808956001"/>
      </p:ext>
    </p:extLst>
  </p:cSld>
  <p:clrMapOvr>
    <a:masterClrMapping/>
  </p:clrMapOvr>
  <p:transition xmlns:p14="http://schemas.microsoft.com/office/powerpoint/2010/mai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tement Slide (Cottonwoo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1489737" y="1422918"/>
            <a:ext cx="6425784" cy="2297664"/>
          </a:xfrm>
          <a:noFill/>
        </p:spPr>
        <p:txBody>
          <a:bodyPr lIns="0" anchor="ctr" anchorCtr="0">
            <a:noAutofit/>
          </a:bodyPr>
          <a:lstStyle>
            <a:lvl1pPr marL="4763" indent="0" algn="l">
              <a:lnSpc>
                <a:spcPct val="90000"/>
              </a:lnSpc>
              <a:tabLst/>
              <a:defRPr sz="4200">
                <a:solidFill>
                  <a:schemeClr val="bg1"/>
                </a:solidFill>
              </a:defRPr>
            </a:lvl1pPr>
          </a:lstStyle>
          <a:p>
            <a:r>
              <a:rPr lang="en-US" dirty="0"/>
              <a:t>A statement</a:t>
            </a:r>
            <a:br>
              <a:rPr lang="en-US" dirty="0"/>
            </a:br>
            <a:r>
              <a:rPr lang="en-US" dirty="0"/>
              <a:t>that needs to</a:t>
            </a:r>
            <a:br>
              <a:rPr lang="en-US" dirty="0"/>
            </a:br>
            <a:r>
              <a:rPr lang="en-US" dirty="0"/>
              <a:t>be set apart.</a:t>
            </a:r>
          </a:p>
        </p:txBody>
      </p:sp>
      <p:pic>
        <p:nvPicPr>
          <p:cNvPr id="3" name="Picture 2">
            <a:extLst>
              <a:ext uri="{FF2B5EF4-FFF2-40B4-BE49-F238E27FC236}">
                <a16:creationId xmlns:a16="http://schemas.microsoft.com/office/drawing/2014/main" xmlns="" id="{0C6877FF-4114-2D47-88B6-8E7C9CEA43F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35751" y="163263"/>
            <a:ext cx="434091" cy="226482"/>
          </a:xfrm>
          <a:prstGeom prst="rect">
            <a:avLst/>
          </a:prstGeom>
        </p:spPr>
      </p:pic>
      <p:pic>
        <p:nvPicPr>
          <p:cNvPr id="5" name="Picture 4">
            <a:extLst>
              <a:ext uri="{FF2B5EF4-FFF2-40B4-BE49-F238E27FC236}">
                <a16:creationId xmlns:a16="http://schemas.microsoft.com/office/drawing/2014/main" xmlns="" id="{492D17C5-619A-954B-B2E2-36B2635CA2E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80844" y="664696"/>
            <a:ext cx="1356527" cy="198206"/>
          </a:xfrm>
          <a:prstGeom prst="rect">
            <a:avLst/>
          </a:prstGeom>
        </p:spPr>
      </p:pic>
    </p:spTree>
    <p:extLst>
      <p:ext uri="{BB962C8B-B14F-4D97-AF65-F5344CB8AC3E}">
        <p14:creationId xmlns:p14="http://schemas.microsoft.com/office/powerpoint/2010/main" val="1317744299"/>
      </p:ext>
    </p:extLst>
  </p:cSld>
  <p:clrMapOvr>
    <a:masterClrMapping/>
  </p:clrMapOvr>
  <p:transition xmlns:p14="http://schemas.microsoft.com/office/powerpoint/2010/mai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tement Slide (Midnigh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1489737" y="1422918"/>
            <a:ext cx="6425784" cy="2297664"/>
          </a:xfrm>
          <a:noFill/>
        </p:spPr>
        <p:txBody>
          <a:bodyPr lIns="0" anchor="ctr" anchorCtr="0">
            <a:noAutofit/>
          </a:bodyPr>
          <a:lstStyle>
            <a:lvl1pPr marL="4763" indent="0" algn="l">
              <a:lnSpc>
                <a:spcPct val="90000"/>
              </a:lnSpc>
              <a:tabLst/>
              <a:defRPr sz="4200">
                <a:solidFill>
                  <a:schemeClr val="bg1"/>
                </a:solidFill>
              </a:defRPr>
            </a:lvl1pPr>
          </a:lstStyle>
          <a:p>
            <a:r>
              <a:rPr lang="en-US" dirty="0"/>
              <a:t>A statement</a:t>
            </a:r>
            <a:br>
              <a:rPr lang="en-US" dirty="0"/>
            </a:br>
            <a:r>
              <a:rPr lang="en-US" dirty="0"/>
              <a:t>that needs to</a:t>
            </a:r>
            <a:br>
              <a:rPr lang="en-US" dirty="0"/>
            </a:br>
            <a:r>
              <a:rPr lang="en-US" dirty="0"/>
              <a:t>be set apart.</a:t>
            </a:r>
          </a:p>
        </p:txBody>
      </p:sp>
      <p:pic>
        <p:nvPicPr>
          <p:cNvPr id="3" name="Picture 2">
            <a:extLst>
              <a:ext uri="{FF2B5EF4-FFF2-40B4-BE49-F238E27FC236}">
                <a16:creationId xmlns:a16="http://schemas.microsoft.com/office/drawing/2014/main" xmlns="" id="{DB6E0E0A-EE56-1C4C-9CE2-0435EBDE4B5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35751" y="163263"/>
            <a:ext cx="434091" cy="226482"/>
          </a:xfrm>
          <a:prstGeom prst="rect">
            <a:avLst/>
          </a:prstGeom>
        </p:spPr>
      </p:pic>
    </p:spTree>
    <p:extLst>
      <p:ext uri="{BB962C8B-B14F-4D97-AF65-F5344CB8AC3E}">
        <p14:creationId xmlns:p14="http://schemas.microsoft.com/office/powerpoint/2010/main" val="3006610298"/>
      </p:ext>
    </p:extLst>
  </p:cSld>
  <p:clrMapOvr>
    <a:masterClrMapping/>
  </p:clrMapOvr>
  <p:transition xmlns:p14="http://schemas.microsoft.com/office/powerpoint/2010/mai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Slide (Blu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1FA0417D-DD29-8E40-BAAF-283B6AA68D88}"/>
              </a:ext>
            </a:extLst>
          </p:cNvPr>
          <p:cNvSpPr>
            <a:spLocks noGrp="1"/>
          </p:cNvSpPr>
          <p:nvPr>
            <p:ph type="body" sz="quarter" idx="10" hasCustomPrompt="1"/>
          </p:nvPr>
        </p:nvSpPr>
        <p:spPr>
          <a:xfrm>
            <a:off x="1260909" y="1422916"/>
            <a:ext cx="6400800" cy="2518628"/>
          </a:xfrm>
        </p:spPr>
        <p:txBody>
          <a:bodyPr anchor="ctr"/>
          <a:lstStyle>
            <a:lvl1pPr marL="231775" indent="-231775">
              <a:tabLst/>
              <a:defRPr sz="3200" b="1" i="0">
                <a:solidFill>
                  <a:srgbClr val="F2F2F2"/>
                </a:solidFill>
                <a:latin typeface="Georgia" panose="02040502050405020303" pitchFamily="18" charset="0"/>
              </a:defRPr>
            </a:lvl1pPr>
            <a:lvl2pPr marL="231775" indent="0">
              <a:tabLst/>
              <a:defRPr sz="1200" b="0" i="0">
                <a:solidFill>
                  <a:srgbClr val="F2F2F2"/>
                </a:solidFill>
                <a:latin typeface="Arial Narrow" panose="020B0604020202020204" pitchFamily="34" charset="0"/>
                <a:cs typeface="Arial Narrow" panose="020B0604020202020204" pitchFamily="34" charset="0"/>
              </a:defRPr>
            </a:lvl2pPr>
            <a:lvl3pPr>
              <a:defRPr sz="1200" b="0" i="0">
                <a:solidFill>
                  <a:srgbClr val="F2F2F2"/>
                </a:solidFill>
                <a:latin typeface="Arial Narrow" panose="020B0604020202020204" pitchFamily="34" charset="0"/>
                <a:cs typeface="Arial Narrow" panose="020B0604020202020204" pitchFamily="34" charset="0"/>
              </a:defRPr>
            </a:lvl3pPr>
            <a:lvl4pPr>
              <a:defRPr sz="1200" b="0" i="0">
                <a:solidFill>
                  <a:srgbClr val="F2F2F2"/>
                </a:solidFill>
                <a:latin typeface="Arial Narrow" panose="020B0604020202020204" pitchFamily="34" charset="0"/>
                <a:cs typeface="Arial Narrow" panose="020B0604020202020204" pitchFamily="34" charset="0"/>
              </a:defRPr>
            </a:lvl4pPr>
            <a:lvl5pPr>
              <a:defRPr sz="1200" b="0" i="0">
                <a:solidFill>
                  <a:srgbClr val="F2F2F2"/>
                </a:solidFill>
                <a:latin typeface="Arial Narrow" panose="020B0604020202020204" pitchFamily="34" charset="0"/>
                <a:cs typeface="Arial Narrow" panose="020B0604020202020204" pitchFamily="34" charset="0"/>
              </a:defRPr>
            </a:lvl5pPr>
          </a:lstStyle>
          <a:p>
            <a:pPr lvl="0"/>
            <a:r>
              <a:rPr lang="en-US" dirty="0"/>
              <a:t>“Edit Master text styles”</a:t>
            </a:r>
          </a:p>
          <a:p>
            <a:pPr lvl="1"/>
            <a:r>
              <a:rPr lang="en-US" dirty="0"/>
              <a:t>– Attribution</a:t>
            </a:r>
          </a:p>
        </p:txBody>
      </p:sp>
      <p:pic>
        <p:nvPicPr>
          <p:cNvPr id="4" name="Picture 3">
            <a:extLst>
              <a:ext uri="{FF2B5EF4-FFF2-40B4-BE49-F238E27FC236}">
                <a16:creationId xmlns:a16="http://schemas.microsoft.com/office/drawing/2014/main" xmlns="" id="{B0CEDAD1-6BD3-3F4D-B113-BE3C62C21F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05664" y="640341"/>
            <a:ext cx="434090" cy="226481"/>
          </a:xfrm>
          <a:prstGeom prst="rect">
            <a:avLst/>
          </a:prstGeom>
        </p:spPr>
      </p:pic>
    </p:spTree>
    <p:extLst>
      <p:ext uri="{BB962C8B-B14F-4D97-AF65-F5344CB8AC3E}">
        <p14:creationId xmlns:p14="http://schemas.microsoft.com/office/powerpoint/2010/main" val="1569820914"/>
      </p:ext>
    </p:extLst>
  </p:cSld>
  <p:clrMapOvr>
    <a:masterClrMapping/>
  </p:clrMapOvr>
  <p:transition xmlns:p14="http://schemas.microsoft.com/office/powerpoint/2010/mai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 (Sk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xmlns="" id="{5BEFDA4E-B59C-BB46-90EB-5164437BDB4F}"/>
              </a:ext>
            </a:extLst>
          </p:cNvPr>
          <p:cNvSpPr>
            <a:spLocks noGrp="1"/>
          </p:cNvSpPr>
          <p:nvPr>
            <p:ph type="body" sz="quarter" idx="10" hasCustomPrompt="1"/>
          </p:nvPr>
        </p:nvSpPr>
        <p:spPr>
          <a:xfrm>
            <a:off x="1260909" y="1422916"/>
            <a:ext cx="6400800" cy="2518628"/>
          </a:xfrm>
        </p:spPr>
        <p:txBody>
          <a:bodyPr anchor="ctr"/>
          <a:lstStyle>
            <a:lvl1pPr marL="231775" indent="-231775">
              <a:tabLst/>
              <a:defRPr sz="3200" b="1" i="0">
                <a:solidFill>
                  <a:srgbClr val="282829"/>
                </a:solidFill>
                <a:latin typeface="Georgia" panose="02040502050405020303" pitchFamily="18" charset="0"/>
              </a:defRPr>
            </a:lvl1pPr>
            <a:lvl2pPr marL="231775" indent="0">
              <a:tabLst/>
              <a:defRPr sz="1200" b="0" i="0">
                <a:solidFill>
                  <a:srgbClr val="282829"/>
                </a:solidFill>
                <a:latin typeface="Arial Narrow" panose="020B0604020202020204" pitchFamily="34" charset="0"/>
                <a:cs typeface="Arial Narrow" panose="020B0604020202020204" pitchFamily="34" charset="0"/>
              </a:defRPr>
            </a:lvl2pPr>
            <a:lvl3pPr>
              <a:defRPr sz="1200" b="0" i="0">
                <a:solidFill>
                  <a:srgbClr val="F2F2F2"/>
                </a:solidFill>
                <a:latin typeface="Arial Narrow" panose="020B0604020202020204" pitchFamily="34" charset="0"/>
                <a:cs typeface="Arial Narrow" panose="020B0604020202020204" pitchFamily="34" charset="0"/>
              </a:defRPr>
            </a:lvl3pPr>
            <a:lvl4pPr>
              <a:defRPr sz="1200" b="0" i="0">
                <a:solidFill>
                  <a:srgbClr val="F2F2F2"/>
                </a:solidFill>
                <a:latin typeface="Arial Narrow" panose="020B0604020202020204" pitchFamily="34" charset="0"/>
                <a:cs typeface="Arial Narrow" panose="020B0604020202020204" pitchFamily="34" charset="0"/>
              </a:defRPr>
            </a:lvl4pPr>
            <a:lvl5pPr>
              <a:defRPr sz="1200" b="0" i="0">
                <a:solidFill>
                  <a:srgbClr val="F2F2F2"/>
                </a:solidFill>
                <a:latin typeface="Arial Narrow" panose="020B0604020202020204" pitchFamily="34" charset="0"/>
                <a:cs typeface="Arial Narrow" panose="020B0604020202020204" pitchFamily="34" charset="0"/>
              </a:defRPr>
            </a:lvl5pPr>
          </a:lstStyle>
          <a:p>
            <a:pPr lvl="0"/>
            <a:r>
              <a:rPr lang="en-US" dirty="0"/>
              <a:t>“Edit Master text styles”</a:t>
            </a:r>
          </a:p>
          <a:p>
            <a:pPr lvl="1"/>
            <a:r>
              <a:rPr lang="en-US" dirty="0"/>
              <a:t>– Attribution</a:t>
            </a:r>
          </a:p>
        </p:txBody>
      </p:sp>
      <p:pic>
        <p:nvPicPr>
          <p:cNvPr id="3" name="Picture 2">
            <a:extLst>
              <a:ext uri="{FF2B5EF4-FFF2-40B4-BE49-F238E27FC236}">
                <a16:creationId xmlns:a16="http://schemas.microsoft.com/office/drawing/2014/main" xmlns="" id="{E07A66E2-971D-4D4A-9DB0-A06DAF59FE5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05665" y="640341"/>
            <a:ext cx="434088" cy="226481"/>
          </a:xfrm>
          <a:prstGeom prst="rect">
            <a:avLst/>
          </a:prstGeom>
        </p:spPr>
      </p:pic>
    </p:spTree>
    <p:extLst>
      <p:ext uri="{BB962C8B-B14F-4D97-AF65-F5344CB8AC3E}">
        <p14:creationId xmlns:p14="http://schemas.microsoft.com/office/powerpoint/2010/main" val="4229251473"/>
      </p:ext>
    </p:extLst>
  </p:cSld>
  <p:clrMapOvr>
    <a:masterClrMapping/>
  </p:clrMapOvr>
  <p:transition xmlns:p14="http://schemas.microsoft.com/office/powerpoint/2010/mai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Slide (Cottonwoo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623FB898-EA21-E041-B62D-DF862C25B803}"/>
              </a:ext>
            </a:extLst>
          </p:cNvPr>
          <p:cNvSpPr>
            <a:spLocks noGrp="1"/>
          </p:cNvSpPr>
          <p:nvPr>
            <p:ph type="body" sz="quarter" idx="10" hasCustomPrompt="1"/>
          </p:nvPr>
        </p:nvSpPr>
        <p:spPr>
          <a:xfrm>
            <a:off x="1260909" y="1422916"/>
            <a:ext cx="6400800" cy="2518628"/>
          </a:xfrm>
        </p:spPr>
        <p:txBody>
          <a:bodyPr anchor="ctr"/>
          <a:lstStyle>
            <a:lvl1pPr marL="231775" indent="-231775">
              <a:tabLst/>
              <a:defRPr sz="3200" b="1" i="0">
                <a:solidFill>
                  <a:srgbClr val="F2F2F2"/>
                </a:solidFill>
                <a:latin typeface="Georgia" panose="02040502050405020303" pitchFamily="18" charset="0"/>
              </a:defRPr>
            </a:lvl1pPr>
            <a:lvl2pPr marL="231775" indent="0">
              <a:tabLst/>
              <a:defRPr sz="1200" b="0" i="0">
                <a:solidFill>
                  <a:srgbClr val="F2F2F2"/>
                </a:solidFill>
                <a:latin typeface="Arial Narrow" panose="020B0604020202020204" pitchFamily="34" charset="0"/>
                <a:cs typeface="Arial Narrow" panose="020B0604020202020204" pitchFamily="34" charset="0"/>
              </a:defRPr>
            </a:lvl2pPr>
            <a:lvl3pPr>
              <a:defRPr sz="1200" b="0" i="0">
                <a:solidFill>
                  <a:srgbClr val="F2F2F2"/>
                </a:solidFill>
                <a:latin typeface="Arial Narrow" panose="020B0604020202020204" pitchFamily="34" charset="0"/>
                <a:cs typeface="Arial Narrow" panose="020B0604020202020204" pitchFamily="34" charset="0"/>
              </a:defRPr>
            </a:lvl3pPr>
            <a:lvl4pPr>
              <a:defRPr sz="1200" b="0" i="0">
                <a:solidFill>
                  <a:srgbClr val="F2F2F2"/>
                </a:solidFill>
                <a:latin typeface="Arial Narrow" panose="020B0604020202020204" pitchFamily="34" charset="0"/>
                <a:cs typeface="Arial Narrow" panose="020B0604020202020204" pitchFamily="34" charset="0"/>
              </a:defRPr>
            </a:lvl4pPr>
            <a:lvl5pPr>
              <a:defRPr sz="1200" b="0" i="0">
                <a:solidFill>
                  <a:srgbClr val="F2F2F2"/>
                </a:solidFill>
                <a:latin typeface="Arial Narrow" panose="020B0604020202020204" pitchFamily="34" charset="0"/>
                <a:cs typeface="Arial Narrow" panose="020B0604020202020204" pitchFamily="34" charset="0"/>
              </a:defRPr>
            </a:lvl5pPr>
          </a:lstStyle>
          <a:p>
            <a:pPr lvl="0"/>
            <a:r>
              <a:rPr lang="en-US" dirty="0"/>
              <a:t>“Edit Master text styles”</a:t>
            </a:r>
          </a:p>
          <a:p>
            <a:pPr lvl="1"/>
            <a:r>
              <a:rPr lang="en-US" dirty="0"/>
              <a:t>– Attribution</a:t>
            </a:r>
          </a:p>
        </p:txBody>
      </p:sp>
      <p:pic>
        <p:nvPicPr>
          <p:cNvPr id="4" name="Picture 3">
            <a:extLst>
              <a:ext uri="{FF2B5EF4-FFF2-40B4-BE49-F238E27FC236}">
                <a16:creationId xmlns:a16="http://schemas.microsoft.com/office/drawing/2014/main" xmlns="" id="{137ECA84-5DA8-BF40-B607-D139415E9F0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05664" y="640341"/>
            <a:ext cx="434090" cy="226481"/>
          </a:xfrm>
          <a:prstGeom prst="rect">
            <a:avLst/>
          </a:prstGeom>
        </p:spPr>
      </p:pic>
      <p:pic>
        <p:nvPicPr>
          <p:cNvPr id="5" name="Picture 4">
            <a:extLst>
              <a:ext uri="{FF2B5EF4-FFF2-40B4-BE49-F238E27FC236}">
                <a16:creationId xmlns:a16="http://schemas.microsoft.com/office/drawing/2014/main" xmlns="" id="{9EF6CA34-2662-F24B-85EA-A635F76A69B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16013" y="664696"/>
            <a:ext cx="1356527" cy="198206"/>
          </a:xfrm>
          <a:prstGeom prst="rect">
            <a:avLst/>
          </a:prstGeom>
        </p:spPr>
      </p:pic>
    </p:spTree>
    <p:extLst>
      <p:ext uri="{BB962C8B-B14F-4D97-AF65-F5344CB8AC3E}">
        <p14:creationId xmlns:p14="http://schemas.microsoft.com/office/powerpoint/2010/main" val="1365708412"/>
      </p:ext>
    </p:extLst>
  </p:cSld>
  <p:clrMapOvr>
    <a:masterClrMapping/>
  </p:clrMapOvr>
  <p:transition xmlns:p14="http://schemas.microsoft.com/office/powerpoint/2010/mai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Midnigh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7611FE37-37E2-F74D-9352-948E32443478}"/>
              </a:ext>
            </a:extLst>
          </p:cNvPr>
          <p:cNvSpPr>
            <a:spLocks noGrp="1"/>
          </p:cNvSpPr>
          <p:nvPr>
            <p:ph type="body" sz="quarter" idx="10" hasCustomPrompt="1"/>
          </p:nvPr>
        </p:nvSpPr>
        <p:spPr>
          <a:xfrm>
            <a:off x="1260909" y="1422916"/>
            <a:ext cx="6400800" cy="2518628"/>
          </a:xfrm>
        </p:spPr>
        <p:txBody>
          <a:bodyPr anchor="ctr"/>
          <a:lstStyle>
            <a:lvl1pPr marL="231775" indent="-231775">
              <a:tabLst/>
              <a:defRPr sz="3200" b="1" i="0">
                <a:solidFill>
                  <a:srgbClr val="F2F2F2"/>
                </a:solidFill>
                <a:latin typeface="Georgia" panose="02040502050405020303" pitchFamily="18" charset="0"/>
              </a:defRPr>
            </a:lvl1pPr>
            <a:lvl2pPr marL="231775" indent="0">
              <a:tabLst/>
              <a:defRPr sz="1200" b="0" i="0">
                <a:solidFill>
                  <a:srgbClr val="F2F2F2"/>
                </a:solidFill>
                <a:latin typeface="Arial Narrow" panose="020B0604020202020204" pitchFamily="34" charset="0"/>
                <a:cs typeface="Arial Narrow" panose="020B0604020202020204" pitchFamily="34" charset="0"/>
              </a:defRPr>
            </a:lvl2pPr>
            <a:lvl3pPr>
              <a:defRPr sz="1200" b="0" i="0">
                <a:solidFill>
                  <a:srgbClr val="F2F2F2"/>
                </a:solidFill>
                <a:latin typeface="Arial Narrow" panose="020B0604020202020204" pitchFamily="34" charset="0"/>
                <a:cs typeface="Arial Narrow" panose="020B0604020202020204" pitchFamily="34" charset="0"/>
              </a:defRPr>
            </a:lvl3pPr>
            <a:lvl4pPr>
              <a:defRPr sz="1200" b="0" i="0">
                <a:solidFill>
                  <a:srgbClr val="F2F2F2"/>
                </a:solidFill>
                <a:latin typeface="Arial Narrow" panose="020B0604020202020204" pitchFamily="34" charset="0"/>
                <a:cs typeface="Arial Narrow" panose="020B0604020202020204" pitchFamily="34" charset="0"/>
              </a:defRPr>
            </a:lvl4pPr>
            <a:lvl5pPr>
              <a:defRPr sz="1200" b="0" i="0">
                <a:solidFill>
                  <a:srgbClr val="F2F2F2"/>
                </a:solidFill>
                <a:latin typeface="Arial Narrow" panose="020B0604020202020204" pitchFamily="34" charset="0"/>
                <a:cs typeface="Arial Narrow" panose="020B0604020202020204" pitchFamily="34" charset="0"/>
              </a:defRPr>
            </a:lvl5pPr>
          </a:lstStyle>
          <a:p>
            <a:pPr lvl="0"/>
            <a:r>
              <a:rPr lang="en-US" dirty="0"/>
              <a:t>“Edit Master text styles”</a:t>
            </a:r>
          </a:p>
          <a:p>
            <a:pPr lvl="1"/>
            <a:r>
              <a:rPr lang="en-US" dirty="0"/>
              <a:t>– Attribution</a:t>
            </a:r>
          </a:p>
        </p:txBody>
      </p:sp>
      <p:pic>
        <p:nvPicPr>
          <p:cNvPr id="4" name="Picture 3">
            <a:extLst>
              <a:ext uri="{FF2B5EF4-FFF2-40B4-BE49-F238E27FC236}">
                <a16:creationId xmlns:a16="http://schemas.microsoft.com/office/drawing/2014/main" xmlns="" id="{102A093A-9698-F647-9B3D-38B24A2E667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05664" y="640341"/>
            <a:ext cx="434090" cy="226481"/>
          </a:xfrm>
          <a:prstGeom prst="rect">
            <a:avLst/>
          </a:prstGeom>
        </p:spPr>
      </p:pic>
    </p:spTree>
    <p:extLst>
      <p:ext uri="{BB962C8B-B14F-4D97-AF65-F5344CB8AC3E}">
        <p14:creationId xmlns:p14="http://schemas.microsoft.com/office/powerpoint/2010/main" val="2983600550"/>
      </p:ext>
    </p:extLst>
  </p:cSld>
  <p:clrMapOvr>
    <a:masterClrMapping/>
  </p:clrMapOvr>
  <p:transition xmlns:p14="http://schemas.microsoft.com/office/powerpoint/2010/mai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ing Layout">
    <p:bg>
      <p:bgPr>
        <a:solidFill>
          <a:schemeClr val="tx2"/>
        </a:solidFill>
        <a:effectLst/>
      </p:bgPr>
    </p:bg>
    <p:spTree>
      <p:nvGrpSpPr>
        <p:cNvPr id="1" name=""/>
        <p:cNvGrpSpPr/>
        <p:nvPr/>
      </p:nvGrpSpPr>
      <p:grpSpPr>
        <a:xfrm>
          <a:off x="0" y="0"/>
          <a:ext cx="0" cy="0"/>
          <a:chOff x="0" y="0"/>
          <a:chExt cx="0" cy="0"/>
        </a:xfrm>
      </p:grpSpPr>
      <p:cxnSp>
        <p:nvCxnSpPr>
          <p:cNvPr id="10" name="Straight Connector 9"/>
          <p:cNvCxnSpPr/>
          <p:nvPr userDrawn="1"/>
        </p:nvCxnSpPr>
        <p:spPr>
          <a:xfrm>
            <a:off x="4555067" y="1736473"/>
            <a:ext cx="0" cy="1330513"/>
          </a:xfrm>
          <a:prstGeom prst="line">
            <a:avLst/>
          </a:prstGeom>
          <a:ln w="12700">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userDrawn="1"/>
        </p:nvSpPr>
        <p:spPr>
          <a:xfrm>
            <a:off x="3543300" y="2683512"/>
            <a:ext cx="773250" cy="184666"/>
          </a:xfrm>
          <a:prstGeom prst="rect">
            <a:avLst/>
          </a:prstGeom>
          <a:noFill/>
        </p:spPr>
        <p:txBody>
          <a:bodyPr wrap="square" lIns="0" tIns="0" rIns="0" bIns="0" rtlCol="0" anchor="b">
            <a:spAutoFit/>
          </a:bodyPr>
          <a:lstStyle/>
          <a:p>
            <a:pPr algn="ctr"/>
            <a:r>
              <a:rPr lang="en-US" sz="1200" b="0" i="0" dirty="0" err="1">
                <a:solidFill>
                  <a:schemeClr val="bg1"/>
                </a:solidFill>
                <a:latin typeface="Arial Narrow" panose="020B0604020202020204" pitchFamily="34" charset="0"/>
                <a:cs typeface="Arial Narrow" panose="020B0604020202020204" pitchFamily="34" charset="0"/>
              </a:rPr>
              <a:t>bcbsks.com</a:t>
            </a:r>
            <a:endParaRPr lang="en-US" sz="1200" b="0" i="0" dirty="0">
              <a:solidFill>
                <a:schemeClr val="bg1"/>
              </a:solidFill>
              <a:latin typeface="Arial Narrow" panose="020B0604020202020204" pitchFamily="34" charset="0"/>
              <a:cs typeface="Arial Narrow" panose="020B0604020202020204" pitchFamily="34" charset="0"/>
            </a:endParaRP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11704" y="1922680"/>
            <a:ext cx="2534378" cy="490524"/>
          </a:xfrm>
          <a:prstGeom prst="rect">
            <a:avLst/>
          </a:prstGeom>
        </p:spPr>
      </p:pic>
      <p:sp>
        <p:nvSpPr>
          <p:cNvPr id="11" name="TextBox 10">
            <a:extLst>
              <a:ext uri="{FF2B5EF4-FFF2-40B4-BE49-F238E27FC236}">
                <a16:creationId xmlns:a16="http://schemas.microsoft.com/office/drawing/2014/main" xmlns="" id="{5CA4BB02-9C7B-2B4E-8B5F-0236D5017E05}"/>
              </a:ext>
            </a:extLst>
          </p:cNvPr>
          <p:cNvSpPr txBox="1"/>
          <p:nvPr userDrawn="1"/>
        </p:nvSpPr>
        <p:spPr>
          <a:xfrm>
            <a:off x="0" y="4839113"/>
            <a:ext cx="9144000" cy="184666"/>
          </a:xfrm>
          <a:prstGeom prst="rect">
            <a:avLst/>
          </a:prstGeom>
          <a:noFill/>
        </p:spPr>
        <p:txBody>
          <a:bodyPr wrap="square" rtlCol="0">
            <a:spAutoFit/>
          </a:bodyPr>
          <a:lstStyle/>
          <a:p>
            <a:pPr algn="ctr"/>
            <a:r>
              <a:rPr lang="en-US" sz="600" b="0" i="0" dirty="0">
                <a:solidFill>
                  <a:schemeClr val="bg1"/>
                </a:solidFill>
                <a:latin typeface="Arial Narrow" panose="020B0604020202020204" pitchFamily="34" charset="0"/>
                <a:cs typeface="Arial Narrow" panose="020B0604020202020204" pitchFamily="34" charset="0"/>
              </a:rPr>
              <a:t>Blue Cross and Blue Shield of Kansas is an independent licensee of the Blue Cross Blue Shield Association.</a:t>
            </a:r>
          </a:p>
        </p:txBody>
      </p:sp>
      <p:pic>
        <p:nvPicPr>
          <p:cNvPr id="4" name="Picture 3">
            <a:extLst>
              <a:ext uri="{FF2B5EF4-FFF2-40B4-BE49-F238E27FC236}">
                <a16:creationId xmlns:a16="http://schemas.microsoft.com/office/drawing/2014/main" xmlns="" id="{D41FE921-F0E7-0247-BFC9-89BB1ACAD69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64258" y="2683512"/>
            <a:ext cx="1557020" cy="182880"/>
          </a:xfrm>
          <a:prstGeom prst="rect">
            <a:avLst/>
          </a:prstGeom>
        </p:spPr>
      </p:pic>
      <p:sp>
        <p:nvSpPr>
          <p:cNvPr id="5" name="Text Placeholder 4">
            <a:extLst>
              <a:ext uri="{FF2B5EF4-FFF2-40B4-BE49-F238E27FC236}">
                <a16:creationId xmlns:a16="http://schemas.microsoft.com/office/drawing/2014/main" xmlns="" id="{E6D1B0B1-8466-B94B-A342-046EEBCE7B20}"/>
              </a:ext>
            </a:extLst>
          </p:cNvPr>
          <p:cNvSpPr>
            <a:spLocks noGrp="1"/>
          </p:cNvSpPr>
          <p:nvPr>
            <p:ph type="body" sz="quarter" idx="14" hasCustomPrompt="1"/>
          </p:nvPr>
        </p:nvSpPr>
        <p:spPr>
          <a:xfrm>
            <a:off x="4793585" y="1922680"/>
            <a:ext cx="3090861" cy="280865"/>
          </a:xfrm>
        </p:spPr>
        <p:txBody>
          <a:bodyPr>
            <a:noAutofit/>
          </a:bodyPr>
          <a:lstStyle>
            <a:lvl1pPr>
              <a:defRPr sz="1600" b="0" i="0">
                <a:solidFill>
                  <a:schemeClr val="bg1"/>
                </a:solidFill>
                <a:latin typeface="Arial Narrow" panose="020B0604020202020204" pitchFamily="34" charset="0"/>
                <a:cs typeface="Arial Narrow" panose="020B0604020202020204" pitchFamily="34" charset="0"/>
              </a:defRPr>
            </a:lvl1pPr>
            <a:lvl2pPr>
              <a:defRPr sz="1600" b="0" i="0">
                <a:solidFill>
                  <a:schemeClr val="bg1"/>
                </a:solidFill>
                <a:latin typeface="Arial Narrow" panose="020B0604020202020204" pitchFamily="34" charset="0"/>
                <a:cs typeface="Arial Narrow" panose="020B0604020202020204" pitchFamily="34" charset="0"/>
              </a:defRPr>
            </a:lvl2pPr>
            <a:lvl3pPr>
              <a:defRPr sz="1600" b="0" i="0">
                <a:solidFill>
                  <a:schemeClr val="bg1"/>
                </a:solidFill>
                <a:latin typeface="Arial Narrow" panose="020B0604020202020204" pitchFamily="34" charset="0"/>
                <a:cs typeface="Arial Narrow" panose="020B0604020202020204" pitchFamily="34" charset="0"/>
              </a:defRPr>
            </a:lvl3pPr>
            <a:lvl4pPr>
              <a:defRPr sz="1600" b="0" i="0">
                <a:solidFill>
                  <a:schemeClr val="bg1"/>
                </a:solidFill>
                <a:latin typeface="Arial Narrow" panose="020B0604020202020204" pitchFamily="34" charset="0"/>
                <a:cs typeface="Arial Narrow" panose="020B0604020202020204" pitchFamily="34" charset="0"/>
              </a:defRPr>
            </a:lvl4pPr>
            <a:lvl5pPr>
              <a:defRPr sz="1600" b="0" i="0">
                <a:solidFill>
                  <a:schemeClr val="bg1"/>
                </a:solidFill>
                <a:latin typeface="Arial Narrow" panose="020B0604020202020204" pitchFamily="34" charset="0"/>
                <a:cs typeface="Arial Narrow" panose="020B0604020202020204" pitchFamily="34" charset="0"/>
              </a:defRPr>
            </a:lvl5pPr>
          </a:lstStyle>
          <a:p>
            <a:pPr lvl="0"/>
            <a:r>
              <a:rPr lang="en-US" dirty="0"/>
              <a:t>Click to edit name</a:t>
            </a:r>
          </a:p>
        </p:txBody>
      </p:sp>
      <p:sp>
        <p:nvSpPr>
          <p:cNvPr id="7" name="Text Placeholder 6">
            <a:extLst>
              <a:ext uri="{FF2B5EF4-FFF2-40B4-BE49-F238E27FC236}">
                <a16:creationId xmlns:a16="http://schemas.microsoft.com/office/drawing/2014/main" xmlns="" id="{F4BC817E-7B63-C843-98DA-C0810F205460}"/>
              </a:ext>
            </a:extLst>
          </p:cNvPr>
          <p:cNvSpPr>
            <a:spLocks noGrp="1"/>
          </p:cNvSpPr>
          <p:nvPr>
            <p:ph type="body" sz="quarter" idx="15" hasCustomPrompt="1"/>
          </p:nvPr>
        </p:nvSpPr>
        <p:spPr>
          <a:xfrm>
            <a:off x="4793585" y="2241651"/>
            <a:ext cx="3090861" cy="635666"/>
          </a:xfrm>
        </p:spPr>
        <p:txBody>
          <a:bodyPr>
            <a:noAutofit/>
          </a:bodyPr>
          <a:lstStyle>
            <a:lvl1pPr>
              <a:spcBef>
                <a:spcPts val="0"/>
              </a:spcBef>
              <a:spcAft>
                <a:spcPts val="300"/>
              </a:spcAft>
              <a:defRPr sz="1200" b="0" i="0">
                <a:solidFill>
                  <a:schemeClr val="bg1"/>
                </a:solidFill>
                <a:latin typeface="Arial Narrow" panose="020B0604020202020204" pitchFamily="34" charset="0"/>
                <a:cs typeface="Arial Narrow" panose="020B0604020202020204" pitchFamily="34" charset="0"/>
              </a:defRPr>
            </a:lvl1pPr>
            <a:lvl2pPr>
              <a:spcBef>
                <a:spcPts val="0"/>
              </a:spcBef>
              <a:spcAft>
                <a:spcPts val="300"/>
              </a:spcAft>
              <a:defRPr sz="1200" b="0" i="0">
                <a:solidFill>
                  <a:schemeClr val="bg1"/>
                </a:solidFill>
                <a:latin typeface="Arial Narrow" panose="020B0604020202020204" pitchFamily="34" charset="0"/>
                <a:cs typeface="Arial Narrow" panose="020B0604020202020204" pitchFamily="34" charset="0"/>
              </a:defRPr>
            </a:lvl2pPr>
            <a:lvl3pPr>
              <a:spcBef>
                <a:spcPts val="0"/>
              </a:spcBef>
              <a:spcAft>
                <a:spcPts val="300"/>
              </a:spcAft>
              <a:defRPr sz="1200" b="0" i="0">
                <a:solidFill>
                  <a:schemeClr val="bg1"/>
                </a:solidFill>
                <a:latin typeface="Arial Narrow" panose="020B0604020202020204" pitchFamily="34" charset="0"/>
                <a:cs typeface="Arial Narrow" panose="020B0604020202020204" pitchFamily="34" charset="0"/>
              </a:defRPr>
            </a:lvl3pPr>
            <a:lvl4pPr>
              <a:spcBef>
                <a:spcPts val="0"/>
              </a:spcBef>
              <a:spcAft>
                <a:spcPts val="300"/>
              </a:spcAft>
              <a:defRPr sz="1200" b="0" i="0">
                <a:solidFill>
                  <a:schemeClr val="bg1"/>
                </a:solidFill>
                <a:latin typeface="Arial Narrow" panose="020B0604020202020204" pitchFamily="34" charset="0"/>
                <a:cs typeface="Arial Narrow" panose="020B0604020202020204" pitchFamily="34" charset="0"/>
              </a:defRPr>
            </a:lvl4pPr>
            <a:lvl5pPr>
              <a:spcBef>
                <a:spcPts val="0"/>
              </a:spcBef>
              <a:spcAft>
                <a:spcPts val="300"/>
              </a:spcAft>
              <a:defRPr sz="1200" b="0" i="0">
                <a:solidFill>
                  <a:schemeClr val="bg1"/>
                </a:solidFill>
                <a:latin typeface="Arial Narrow" panose="020B0604020202020204" pitchFamily="34" charset="0"/>
                <a:cs typeface="Arial Narrow" panose="020B0604020202020204" pitchFamily="34" charset="0"/>
              </a:defRPr>
            </a:lvl5pPr>
          </a:lstStyle>
          <a:p>
            <a:pPr lvl="0"/>
            <a:r>
              <a:rPr lang="en-US" dirty="0"/>
              <a:t>Job title</a:t>
            </a:r>
          </a:p>
          <a:p>
            <a:pPr lvl="0"/>
            <a:r>
              <a:rPr lang="en-US" dirty="0"/>
              <a:t>Phone</a:t>
            </a:r>
          </a:p>
          <a:p>
            <a:pPr lvl="0"/>
            <a:r>
              <a:rPr lang="en-US" dirty="0"/>
              <a:t>Email</a:t>
            </a:r>
          </a:p>
        </p:txBody>
      </p:sp>
    </p:spTree>
    <p:extLst>
      <p:ext uri="{BB962C8B-B14F-4D97-AF65-F5344CB8AC3E}">
        <p14:creationId xmlns:p14="http://schemas.microsoft.com/office/powerpoint/2010/main" val="3760946124"/>
      </p:ext>
    </p:extLst>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C12CBC-7331-BA4F-B1CA-C41072B862BE}"/>
              </a:ext>
            </a:extLst>
          </p:cNvPr>
          <p:cNvSpPr>
            <a:spLocks noGrp="1"/>
          </p:cNvSpPr>
          <p:nvPr>
            <p:ph type="title" hasCustomPrompt="1"/>
          </p:nvPr>
        </p:nvSpPr>
        <p:spPr>
          <a:xfrm>
            <a:off x="2278505" y="746269"/>
            <a:ext cx="5961088" cy="701279"/>
          </a:xfrm>
        </p:spPr>
        <p:txBody>
          <a:bodyPr/>
          <a:lstStyle/>
          <a:p>
            <a:r>
              <a:rPr lang="en-US" dirty="0"/>
              <a:t>Table of </a:t>
            </a:r>
            <a:br>
              <a:rPr lang="en-US" dirty="0"/>
            </a:br>
            <a:r>
              <a:rPr lang="en-US" dirty="0"/>
              <a:t>Contents</a:t>
            </a:r>
          </a:p>
        </p:txBody>
      </p:sp>
      <p:sp>
        <p:nvSpPr>
          <p:cNvPr id="7" name="TextBox 6">
            <a:extLst>
              <a:ext uri="{FF2B5EF4-FFF2-40B4-BE49-F238E27FC236}">
                <a16:creationId xmlns:a16="http://schemas.microsoft.com/office/drawing/2014/main" xmlns="" id="{68DED1BD-5722-0746-8660-002CC167E4D3}"/>
              </a:ext>
            </a:extLst>
          </p:cNvPr>
          <p:cNvSpPr txBox="1"/>
          <p:nvPr userDrawn="1"/>
        </p:nvSpPr>
        <p:spPr>
          <a:xfrm>
            <a:off x="162394" y="4887406"/>
            <a:ext cx="1041817" cy="123111"/>
          </a:xfrm>
          <a:prstGeom prst="rect">
            <a:avLst/>
          </a:prstGeom>
          <a:noFill/>
        </p:spPr>
        <p:txBody>
          <a:bodyPr wrap="square" lIns="0" tIns="0" rIns="0" bIns="0" rtlCol="0">
            <a:spAutoFit/>
          </a:bodyPr>
          <a:lstStyle/>
          <a:p>
            <a:fld id="{F8367017-6381-C44D-88D8-5EBDE3EDFC86}" type="slidenum">
              <a:rPr lang="en-US" sz="800" b="0" i="0" smtClean="0">
                <a:solidFill>
                  <a:srgbClr val="58595B"/>
                </a:solidFill>
                <a:latin typeface="Arial Narrow" panose="020B0604020202020204" pitchFamily="34" charset="0"/>
                <a:cs typeface="Arial Narrow" panose="020B0604020202020204" pitchFamily="34" charset="0"/>
              </a:rPr>
              <a:t>‹#›</a:t>
            </a:fld>
            <a:endParaRPr lang="en-US" sz="800" b="0" i="0" dirty="0">
              <a:solidFill>
                <a:srgbClr val="58595B"/>
              </a:solidFill>
              <a:latin typeface="Arial Narrow" panose="020B0604020202020204" pitchFamily="34" charset="0"/>
              <a:cs typeface="Arial Narrow" panose="020B0604020202020204" pitchFamily="34" charset="0"/>
            </a:endParaRPr>
          </a:p>
        </p:txBody>
      </p:sp>
      <p:pic>
        <p:nvPicPr>
          <p:cNvPr id="6" name="Picture 5">
            <a:extLst>
              <a:ext uri="{FF2B5EF4-FFF2-40B4-BE49-F238E27FC236}">
                <a16:creationId xmlns:a16="http://schemas.microsoft.com/office/drawing/2014/main" xmlns="" id="{334A1855-EF8A-034C-B58C-758E5BFC951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35751" y="4784035"/>
            <a:ext cx="434091" cy="226482"/>
          </a:xfrm>
          <a:prstGeom prst="rect">
            <a:avLst/>
          </a:prstGeom>
        </p:spPr>
      </p:pic>
      <p:sp>
        <p:nvSpPr>
          <p:cNvPr id="8" name="Text Placeholder 7">
            <a:extLst>
              <a:ext uri="{FF2B5EF4-FFF2-40B4-BE49-F238E27FC236}">
                <a16:creationId xmlns:a16="http://schemas.microsoft.com/office/drawing/2014/main" xmlns="" id="{DAEB7BCB-EED4-B94E-826A-15E96EFF3989}"/>
              </a:ext>
            </a:extLst>
          </p:cNvPr>
          <p:cNvSpPr>
            <a:spLocks noGrp="1"/>
          </p:cNvSpPr>
          <p:nvPr>
            <p:ph type="body" sz="quarter" idx="11" hasCustomPrompt="1"/>
          </p:nvPr>
        </p:nvSpPr>
        <p:spPr>
          <a:xfrm>
            <a:off x="2738203" y="1648918"/>
            <a:ext cx="689548" cy="3300044"/>
          </a:xfrm>
          <a:noFill/>
        </p:spPr>
        <p:txBody>
          <a:bodyPr>
            <a:noAutofit/>
          </a:bodyPr>
          <a:lstStyle>
            <a:lvl1pPr algn="r">
              <a:spcAft>
                <a:spcPts val="225"/>
              </a:spcAft>
              <a:defRPr sz="1200" b="0" i="0">
                <a:latin typeface="Arial Narrow" panose="020B0604020202020204" pitchFamily="34" charset="0"/>
                <a:cs typeface="Arial Narrow" panose="020B0604020202020204" pitchFamily="34" charset="0"/>
              </a:defRPr>
            </a:lvl1pPr>
            <a:lvl2pPr>
              <a:defRPr sz="1400" b="1" i="0">
                <a:latin typeface="Georgia" panose="02040502050405020303" pitchFamily="18" charset="0"/>
              </a:defRPr>
            </a:lvl2pPr>
            <a:lvl3pPr>
              <a:defRPr sz="1400" b="1" i="0">
                <a:latin typeface="Georgia" panose="02040502050405020303" pitchFamily="18" charset="0"/>
              </a:defRPr>
            </a:lvl3pPr>
            <a:lvl4pPr>
              <a:defRPr sz="1400" b="1" i="0">
                <a:latin typeface="Georgia" panose="02040502050405020303" pitchFamily="18" charset="0"/>
              </a:defRPr>
            </a:lvl4pPr>
            <a:lvl5pPr>
              <a:defRPr sz="1400" b="1" i="0">
                <a:latin typeface="Georgia" panose="02040502050405020303" pitchFamily="18" charset="0"/>
              </a:defRPr>
            </a:lvl5pPr>
          </a:lstStyle>
          <a:p>
            <a:pPr lvl="0"/>
            <a:r>
              <a:rPr lang="en-US" dirty="0"/>
              <a:t>01</a:t>
            </a:r>
          </a:p>
          <a:p>
            <a:pPr lvl="0"/>
            <a:r>
              <a:rPr lang="en-US" dirty="0"/>
              <a:t>02</a:t>
            </a:r>
          </a:p>
          <a:p>
            <a:pPr lvl="0"/>
            <a:r>
              <a:rPr lang="en-US" dirty="0"/>
              <a:t>03</a:t>
            </a:r>
          </a:p>
          <a:p>
            <a:pPr lvl="0"/>
            <a:r>
              <a:rPr lang="en-US" dirty="0"/>
              <a:t>04</a:t>
            </a:r>
          </a:p>
        </p:txBody>
      </p:sp>
      <p:sp>
        <p:nvSpPr>
          <p:cNvPr id="10" name="Text Placeholder 9">
            <a:extLst>
              <a:ext uri="{FF2B5EF4-FFF2-40B4-BE49-F238E27FC236}">
                <a16:creationId xmlns:a16="http://schemas.microsoft.com/office/drawing/2014/main" xmlns="" id="{43101696-EDE6-E74B-BEA9-61D927447063}"/>
              </a:ext>
            </a:extLst>
          </p:cNvPr>
          <p:cNvSpPr>
            <a:spLocks noGrp="1"/>
          </p:cNvSpPr>
          <p:nvPr>
            <p:ph type="body" sz="quarter" idx="12"/>
          </p:nvPr>
        </p:nvSpPr>
        <p:spPr>
          <a:xfrm>
            <a:off x="3542675" y="1648918"/>
            <a:ext cx="2293495" cy="3300044"/>
          </a:xfrm>
          <a:noFill/>
        </p:spPr>
        <p:txBody>
          <a:bodyPr>
            <a:normAutofit/>
          </a:bodyPr>
          <a:lstStyle>
            <a:lvl1pPr>
              <a:spcBef>
                <a:spcPts val="0"/>
              </a:spcBef>
              <a:spcAft>
                <a:spcPts val="225"/>
              </a:spcAft>
              <a:defRPr sz="1200" b="0" i="0">
                <a:solidFill>
                  <a:srgbClr val="58595B"/>
                </a:solidFill>
                <a:latin typeface="Arial Narrow" panose="020B0604020202020204" pitchFamily="34" charset="0"/>
                <a:cs typeface="Arial Narrow" panose="020B0604020202020204" pitchFamily="34" charset="0"/>
              </a:defRPr>
            </a:lvl1pPr>
            <a:lvl2pPr>
              <a:spcAft>
                <a:spcPts val="0"/>
              </a:spcAft>
              <a:defRPr sz="1200" b="0" i="0">
                <a:solidFill>
                  <a:srgbClr val="58595B"/>
                </a:solidFill>
                <a:latin typeface="Arial Narrow" panose="020B0604020202020204" pitchFamily="34" charset="0"/>
                <a:cs typeface="Arial Narrow" panose="020B0604020202020204" pitchFamily="34" charset="0"/>
              </a:defRPr>
            </a:lvl2pPr>
            <a:lvl3pPr>
              <a:spcAft>
                <a:spcPts val="0"/>
              </a:spcAft>
              <a:defRPr sz="1200" b="0" i="0">
                <a:solidFill>
                  <a:srgbClr val="58595B"/>
                </a:solidFill>
                <a:latin typeface="Arial Narrow" panose="020B0604020202020204" pitchFamily="34" charset="0"/>
                <a:cs typeface="Arial Narrow" panose="020B0604020202020204" pitchFamily="34" charset="0"/>
              </a:defRPr>
            </a:lvl3pPr>
            <a:lvl4pPr>
              <a:spcBef>
                <a:spcPts val="0"/>
              </a:spcBef>
              <a:defRPr sz="1200" b="0" i="0">
                <a:solidFill>
                  <a:srgbClr val="58595B"/>
                </a:solidFill>
                <a:latin typeface="Arial Narrow" panose="020B0604020202020204" pitchFamily="34" charset="0"/>
                <a:cs typeface="Arial Narrow" panose="020B0604020202020204" pitchFamily="34" charset="0"/>
              </a:defRPr>
            </a:lvl4pPr>
            <a:lvl5pPr>
              <a:spcBef>
                <a:spcPts val="0"/>
              </a:spcBef>
              <a:defRPr sz="1200" b="0" i="0">
                <a:solidFill>
                  <a:srgbClr val="58595B"/>
                </a:solidFill>
                <a:latin typeface="Arial Narrow" panose="020B0604020202020204" pitchFamily="34" charset="0"/>
                <a:cs typeface="Arial Narrow" panose="020B0604020202020204" pitchFamily="34" charset="0"/>
              </a:defRPr>
            </a:lvl5pPr>
          </a:lstStyle>
          <a:p>
            <a:pPr lvl="0"/>
            <a:r>
              <a:rPr lang="en-US" dirty="0"/>
              <a:t>Edit Master text styles</a:t>
            </a:r>
          </a:p>
          <a:p>
            <a:pPr lvl="0"/>
            <a:r>
              <a:rPr lang="en-US" dirty="0"/>
              <a:t>Body</a:t>
            </a:r>
          </a:p>
          <a:p>
            <a:pPr lvl="0"/>
            <a:r>
              <a:rPr lang="en-US" dirty="0"/>
              <a:t>Test</a:t>
            </a:r>
          </a:p>
          <a:p>
            <a:pPr lvl="0"/>
            <a:r>
              <a:rPr lang="en-US" dirty="0"/>
              <a:t>Test</a:t>
            </a:r>
          </a:p>
        </p:txBody>
      </p:sp>
    </p:spTree>
    <p:extLst>
      <p:ext uri="{BB962C8B-B14F-4D97-AF65-F5344CB8AC3E}">
        <p14:creationId xmlns:p14="http://schemas.microsoft.com/office/powerpoint/2010/main" val="3448434457"/>
      </p:ext>
    </p:extLst>
  </p:cSld>
  <p:clrMapOvr>
    <a:masterClrMapping/>
  </p:clrMapOvr>
  <p:transition xmlns:p14="http://schemas.microsoft.com/office/powerpoint/2010/mai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Content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C12CBC-7331-BA4F-B1CA-C41072B862BE}"/>
              </a:ext>
            </a:extLst>
          </p:cNvPr>
          <p:cNvSpPr>
            <a:spLocks noGrp="1"/>
          </p:cNvSpPr>
          <p:nvPr>
            <p:ph type="title"/>
          </p:nvPr>
        </p:nvSpPr>
        <p:spPr>
          <a:xfrm>
            <a:off x="794479" y="746270"/>
            <a:ext cx="4586990" cy="391111"/>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xmlns="" id="{CD7CCE0B-C99A-934F-9537-C4D03BC92D95}"/>
              </a:ext>
            </a:extLst>
          </p:cNvPr>
          <p:cNvSpPr>
            <a:spLocks noGrp="1"/>
          </p:cNvSpPr>
          <p:nvPr>
            <p:ph idx="1" hasCustomPrompt="1"/>
          </p:nvPr>
        </p:nvSpPr>
        <p:spPr>
          <a:xfrm>
            <a:off x="794479" y="1178920"/>
            <a:ext cx="4586990" cy="250143"/>
          </a:xfrm>
          <a:prstGeom prst="rect">
            <a:avLst/>
          </a:prstGeom>
        </p:spPr>
        <p:txBody>
          <a:bodyPr vert="horz" lIns="0" tIns="0" rIns="0" bIns="0" rtlCol="0">
            <a:normAutofit/>
          </a:bodyPr>
          <a:lstStyle>
            <a:lvl2pPr marL="4763" indent="0">
              <a:tabLst/>
              <a:defRPr sz="1200" b="0" i="0">
                <a:solidFill>
                  <a:srgbClr val="58595B"/>
                </a:solidFill>
                <a:latin typeface="Arial Narrow" panose="020B0604020202020204" pitchFamily="34" charset="0"/>
                <a:cs typeface="Arial Narrow" panose="020B0604020202020204" pitchFamily="34" charset="0"/>
              </a:defRPr>
            </a:lvl2pPr>
          </a:lstStyle>
          <a:p>
            <a:pPr lvl="1"/>
            <a:r>
              <a:rPr lang="en-US" dirty="0"/>
              <a:t>Click to edit Subhead.</a:t>
            </a:r>
          </a:p>
        </p:txBody>
      </p:sp>
      <p:sp>
        <p:nvSpPr>
          <p:cNvPr id="4" name="Text Placeholder 2">
            <a:extLst>
              <a:ext uri="{FF2B5EF4-FFF2-40B4-BE49-F238E27FC236}">
                <a16:creationId xmlns:a16="http://schemas.microsoft.com/office/drawing/2014/main" xmlns="" id="{686CE42C-BAFD-6243-A854-44F7B2F8EB9F}"/>
              </a:ext>
            </a:extLst>
          </p:cNvPr>
          <p:cNvSpPr>
            <a:spLocks noGrp="1"/>
          </p:cNvSpPr>
          <p:nvPr>
            <p:ph idx="10" hasCustomPrompt="1"/>
          </p:nvPr>
        </p:nvSpPr>
        <p:spPr>
          <a:xfrm>
            <a:off x="794479" y="1763844"/>
            <a:ext cx="4586990" cy="2868119"/>
          </a:xfrm>
          <a:prstGeom prst="rect">
            <a:avLst/>
          </a:prstGeom>
        </p:spPr>
        <p:txBody>
          <a:bodyPr vert="horz" lIns="0" tIns="0" rIns="0" bIns="0" rtlCol="0">
            <a:normAutofit/>
          </a:bodyPr>
          <a:lstStyle>
            <a:lvl2pPr marL="0" indent="0">
              <a:spcAft>
                <a:spcPts val="600"/>
              </a:spcAft>
              <a:tabLst/>
              <a:defRPr sz="1600" b="0" i="0">
                <a:solidFill>
                  <a:srgbClr val="005EB8"/>
                </a:solidFill>
                <a:latin typeface="Arial Narrow" panose="020B0604020202020204" pitchFamily="34" charset="0"/>
                <a:cs typeface="Arial Narrow" panose="020B0604020202020204" pitchFamily="34" charset="0"/>
              </a:defRPr>
            </a:lvl2pPr>
            <a:lvl3pPr marL="0" indent="0">
              <a:spcAft>
                <a:spcPts val="1800"/>
              </a:spcAft>
              <a:buFont typeface="Arial" panose="020B0604020202020204" pitchFamily="34" charset="0"/>
              <a:buNone/>
              <a:tabLst/>
              <a:defRPr sz="1200" b="0" i="0">
                <a:solidFill>
                  <a:srgbClr val="58595B"/>
                </a:solidFill>
                <a:latin typeface="Arial Narrow" panose="020B0604020202020204" pitchFamily="34" charset="0"/>
                <a:cs typeface="Arial Narrow" panose="020B0604020202020204" pitchFamily="34" charset="0"/>
              </a:defRPr>
            </a:lvl3pPr>
          </a:lstStyle>
          <a:p>
            <a:pPr lvl="1"/>
            <a:r>
              <a:rPr lang="en-US" dirty="0"/>
              <a:t>Secondary Headline copy here.</a:t>
            </a:r>
          </a:p>
          <a:p>
            <a:pPr lvl="2"/>
            <a:r>
              <a:rPr lang="en-US" dirty="0"/>
              <a:t>Body copy here.</a:t>
            </a:r>
          </a:p>
        </p:txBody>
      </p:sp>
      <p:sp>
        <p:nvSpPr>
          <p:cNvPr id="6" name="TextBox 5">
            <a:extLst>
              <a:ext uri="{FF2B5EF4-FFF2-40B4-BE49-F238E27FC236}">
                <a16:creationId xmlns:a16="http://schemas.microsoft.com/office/drawing/2014/main" xmlns="" id="{2122E97C-2424-5C47-999E-1B4FCAFE77E6}"/>
              </a:ext>
            </a:extLst>
          </p:cNvPr>
          <p:cNvSpPr txBox="1"/>
          <p:nvPr userDrawn="1"/>
        </p:nvSpPr>
        <p:spPr>
          <a:xfrm>
            <a:off x="162395" y="4887407"/>
            <a:ext cx="1041817" cy="123111"/>
          </a:xfrm>
          <a:prstGeom prst="rect">
            <a:avLst/>
          </a:prstGeom>
          <a:noFill/>
        </p:spPr>
        <p:txBody>
          <a:bodyPr wrap="square" lIns="0" tIns="0" rIns="0" bIns="0" rtlCol="0">
            <a:spAutoFit/>
          </a:bodyPr>
          <a:lstStyle/>
          <a:p>
            <a:fld id="{F8367017-6381-C44D-88D8-5EBDE3EDFC86}" type="slidenum">
              <a:rPr lang="en-US" sz="800" b="0" i="0" smtClean="0">
                <a:solidFill>
                  <a:srgbClr val="58595B"/>
                </a:solidFill>
                <a:latin typeface="Arial Narrow" panose="020B0604020202020204" pitchFamily="34" charset="0"/>
                <a:cs typeface="Arial Narrow" panose="020B0604020202020204" pitchFamily="34" charset="0"/>
              </a:rPr>
              <a:t>‹#›</a:t>
            </a:fld>
            <a:endParaRPr lang="en-US" sz="800" b="0" i="0" dirty="0">
              <a:solidFill>
                <a:srgbClr val="58595B"/>
              </a:solidFill>
              <a:latin typeface="Arial Narrow" panose="020B0604020202020204" pitchFamily="34" charset="0"/>
              <a:cs typeface="Arial Narrow" panose="020B0604020202020204" pitchFamily="34" charset="0"/>
            </a:endParaRPr>
          </a:p>
        </p:txBody>
      </p:sp>
      <p:sp>
        <p:nvSpPr>
          <p:cNvPr id="8" name="Picture Placeholder 7">
            <a:extLst>
              <a:ext uri="{FF2B5EF4-FFF2-40B4-BE49-F238E27FC236}">
                <a16:creationId xmlns:a16="http://schemas.microsoft.com/office/drawing/2014/main" xmlns="" id="{14FA41B0-70DF-A04E-9F80-7E0C6BED3AFC}"/>
              </a:ext>
            </a:extLst>
          </p:cNvPr>
          <p:cNvSpPr>
            <a:spLocks noGrp="1"/>
          </p:cNvSpPr>
          <p:nvPr>
            <p:ph type="pic" sz="quarter" idx="11"/>
          </p:nvPr>
        </p:nvSpPr>
        <p:spPr>
          <a:xfrm>
            <a:off x="6175948" y="504669"/>
            <a:ext cx="2968052" cy="4127292"/>
          </a:xfrm>
          <a:solidFill>
            <a:srgbClr val="EAEAE9"/>
          </a:solidFill>
        </p:spPr>
        <p:txBody>
          <a:bodyPr>
            <a:normAutofit/>
          </a:bodyPr>
          <a:lstStyle>
            <a:lvl1pPr>
              <a:defRPr sz="1400" b="0" i="0">
                <a:solidFill>
                  <a:srgbClr val="58595B"/>
                </a:solidFill>
                <a:latin typeface="Arial Narrow" panose="020B0604020202020204" pitchFamily="34" charset="0"/>
                <a:cs typeface="Arial Narrow" panose="020B0604020202020204" pitchFamily="34" charset="0"/>
              </a:defRPr>
            </a:lvl1pPr>
          </a:lstStyle>
          <a:p>
            <a:endParaRPr lang="en-US" dirty="0"/>
          </a:p>
        </p:txBody>
      </p:sp>
      <p:pic>
        <p:nvPicPr>
          <p:cNvPr id="9" name="Picture 8">
            <a:extLst>
              <a:ext uri="{FF2B5EF4-FFF2-40B4-BE49-F238E27FC236}">
                <a16:creationId xmlns:a16="http://schemas.microsoft.com/office/drawing/2014/main" xmlns="" id="{AE9F2E05-10D6-094E-A2D1-91E531C7EF9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35752" y="163263"/>
            <a:ext cx="434091" cy="226482"/>
          </a:xfrm>
          <a:prstGeom prst="rect">
            <a:avLst/>
          </a:prstGeom>
        </p:spPr>
      </p:pic>
    </p:spTree>
    <p:extLst>
      <p:ext uri="{BB962C8B-B14F-4D97-AF65-F5344CB8AC3E}">
        <p14:creationId xmlns:p14="http://schemas.microsoft.com/office/powerpoint/2010/main" val="2902581798"/>
      </p:ext>
    </p:extLst>
  </p:cSld>
  <p:clrMapOvr>
    <a:masterClrMapping/>
  </p:clrMapOvr>
  <p:transition xmlns:p14="http://schemas.microsoft.com/office/powerpoint/2010/mai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Content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C12CBC-7331-BA4F-B1CA-C41072B862BE}"/>
              </a:ext>
            </a:extLst>
          </p:cNvPr>
          <p:cNvSpPr>
            <a:spLocks noGrp="1"/>
          </p:cNvSpPr>
          <p:nvPr>
            <p:ph type="title"/>
          </p:nvPr>
        </p:nvSpPr>
        <p:spPr>
          <a:xfrm>
            <a:off x="794479" y="746270"/>
            <a:ext cx="4586990" cy="391111"/>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xmlns="" id="{CD7CCE0B-C99A-934F-9537-C4D03BC92D95}"/>
              </a:ext>
            </a:extLst>
          </p:cNvPr>
          <p:cNvSpPr>
            <a:spLocks noGrp="1"/>
          </p:cNvSpPr>
          <p:nvPr>
            <p:ph idx="1" hasCustomPrompt="1"/>
          </p:nvPr>
        </p:nvSpPr>
        <p:spPr>
          <a:xfrm>
            <a:off x="794479" y="1178920"/>
            <a:ext cx="4586990" cy="250143"/>
          </a:xfrm>
          <a:prstGeom prst="rect">
            <a:avLst/>
          </a:prstGeom>
        </p:spPr>
        <p:txBody>
          <a:bodyPr vert="horz" lIns="0" tIns="0" rIns="0" bIns="0" rtlCol="0">
            <a:normAutofit/>
          </a:bodyPr>
          <a:lstStyle>
            <a:lvl2pPr marL="4763" indent="0">
              <a:tabLst/>
              <a:defRPr sz="1200" b="0" i="0">
                <a:solidFill>
                  <a:srgbClr val="58595B"/>
                </a:solidFill>
                <a:latin typeface="Arial Narrow" panose="020B0604020202020204" pitchFamily="34" charset="0"/>
                <a:cs typeface="Arial Narrow" panose="020B0604020202020204" pitchFamily="34" charset="0"/>
              </a:defRPr>
            </a:lvl2pPr>
          </a:lstStyle>
          <a:p>
            <a:pPr lvl="1"/>
            <a:r>
              <a:rPr lang="en-US" dirty="0"/>
              <a:t>Click to edit Subhead.</a:t>
            </a:r>
          </a:p>
        </p:txBody>
      </p:sp>
      <p:sp>
        <p:nvSpPr>
          <p:cNvPr id="4" name="Text Placeholder 2">
            <a:extLst>
              <a:ext uri="{FF2B5EF4-FFF2-40B4-BE49-F238E27FC236}">
                <a16:creationId xmlns:a16="http://schemas.microsoft.com/office/drawing/2014/main" xmlns="" id="{686CE42C-BAFD-6243-A854-44F7B2F8EB9F}"/>
              </a:ext>
            </a:extLst>
          </p:cNvPr>
          <p:cNvSpPr>
            <a:spLocks noGrp="1"/>
          </p:cNvSpPr>
          <p:nvPr>
            <p:ph idx="10" hasCustomPrompt="1"/>
          </p:nvPr>
        </p:nvSpPr>
        <p:spPr>
          <a:xfrm>
            <a:off x="794479" y="1763844"/>
            <a:ext cx="4586990" cy="2868119"/>
          </a:xfrm>
          <a:prstGeom prst="rect">
            <a:avLst/>
          </a:prstGeom>
        </p:spPr>
        <p:txBody>
          <a:bodyPr vert="horz" lIns="0" tIns="0" rIns="0" bIns="0" rtlCol="0">
            <a:normAutofit/>
          </a:bodyPr>
          <a:lstStyle>
            <a:lvl2pPr marL="0" indent="0">
              <a:spcAft>
                <a:spcPts val="600"/>
              </a:spcAft>
              <a:tabLst/>
              <a:defRPr sz="1600" b="0" i="0">
                <a:solidFill>
                  <a:srgbClr val="005EB8"/>
                </a:solidFill>
                <a:latin typeface="Arial Narrow" panose="020B0604020202020204" pitchFamily="34" charset="0"/>
                <a:cs typeface="Arial Narrow" panose="020B0604020202020204" pitchFamily="34" charset="0"/>
              </a:defRPr>
            </a:lvl2pPr>
            <a:lvl3pPr marL="0" indent="0">
              <a:spcAft>
                <a:spcPts val="1800"/>
              </a:spcAft>
              <a:buFont typeface="Arial" panose="020B0604020202020204" pitchFamily="34" charset="0"/>
              <a:buNone/>
              <a:tabLst/>
              <a:defRPr sz="1200" b="0" i="0">
                <a:solidFill>
                  <a:srgbClr val="58595B"/>
                </a:solidFill>
                <a:latin typeface="Arial Narrow" panose="020B0604020202020204" pitchFamily="34" charset="0"/>
                <a:cs typeface="Arial Narrow" panose="020B0604020202020204" pitchFamily="34" charset="0"/>
              </a:defRPr>
            </a:lvl3pPr>
          </a:lstStyle>
          <a:p>
            <a:pPr lvl="1"/>
            <a:r>
              <a:rPr lang="en-US" dirty="0"/>
              <a:t>Secondary Headline copy here.</a:t>
            </a:r>
          </a:p>
          <a:p>
            <a:pPr lvl="2"/>
            <a:r>
              <a:rPr lang="en-US" dirty="0"/>
              <a:t>Body copy here.</a:t>
            </a:r>
          </a:p>
        </p:txBody>
      </p:sp>
      <p:sp>
        <p:nvSpPr>
          <p:cNvPr id="6" name="TextBox 5">
            <a:extLst>
              <a:ext uri="{FF2B5EF4-FFF2-40B4-BE49-F238E27FC236}">
                <a16:creationId xmlns:a16="http://schemas.microsoft.com/office/drawing/2014/main" xmlns="" id="{2122E97C-2424-5C47-999E-1B4FCAFE77E6}"/>
              </a:ext>
            </a:extLst>
          </p:cNvPr>
          <p:cNvSpPr txBox="1"/>
          <p:nvPr userDrawn="1"/>
        </p:nvSpPr>
        <p:spPr>
          <a:xfrm>
            <a:off x="162395" y="4887407"/>
            <a:ext cx="1041817" cy="123111"/>
          </a:xfrm>
          <a:prstGeom prst="rect">
            <a:avLst/>
          </a:prstGeom>
          <a:noFill/>
        </p:spPr>
        <p:txBody>
          <a:bodyPr wrap="square" lIns="0" tIns="0" rIns="0" bIns="0" rtlCol="0">
            <a:spAutoFit/>
          </a:bodyPr>
          <a:lstStyle/>
          <a:p>
            <a:fld id="{F8367017-6381-C44D-88D8-5EBDE3EDFC86}" type="slidenum">
              <a:rPr lang="en-US" sz="800" b="0" i="0" smtClean="0">
                <a:solidFill>
                  <a:srgbClr val="58595B"/>
                </a:solidFill>
                <a:latin typeface="Arial Narrow" panose="020B0604020202020204" pitchFamily="34" charset="0"/>
                <a:cs typeface="Arial Narrow" panose="020B0604020202020204" pitchFamily="34" charset="0"/>
              </a:rPr>
              <a:t>‹#›</a:t>
            </a:fld>
            <a:endParaRPr lang="en-US" sz="800" b="0" i="0" dirty="0">
              <a:solidFill>
                <a:srgbClr val="58595B"/>
              </a:solidFill>
              <a:latin typeface="Arial Narrow" panose="020B0604020202020204" pitchFamily="34" charset="0"/>
              <a:cs typeface="Arial Narrow" panose="020B0604020202020204" pitchFamily="34" charset="0"/>
            </a:endParaRPr>
          </a:p>
        </p:txBody>
      </p:sp>
      <p:sp>
        <p:nvSpPr>
          <p:cNvPr id="8" name="Picture Placeholder 7">
            <a:extLst>
              <a:ext uri="{FF2B5EF4-FFF2-40B4-BE49-F238E27FC236}">
                <a16:creationId xmlns:a16="http://schemas.microsoft.com/office/drawing/2014/main" xmlns="" id="{14FA41B0-70DF-A04E-9F80-7E0C6BED3AFC}"/>
              </a:ext>
            </a:extLst>
          </p:cNvPr>
          <p:cNvSpPr>
            <a:spLocks noGrp="1"/>
          </p:cNvSpPr>
          <p:nvPr>
            <p:ph type="pic" sz="quarter" idx="11"/>
          </p:nvPr>
        </p:nvSpPr>
        <p:spPr>
          <a:xfrm>
            <a:off x="6175948" y="504669"/>
            <a:ext cx="2968052" cy="4127292"/>
          </a:xfrm>
          <a:solidFill>
            <a:srgbClr val="EAEAE9"/>
          </a:solidFill>
        </p:spPr>
        <p:txBody>
          <a:bodyPr>
            <a:normAutofit/>
          </a:bodyPr>
          <a:lstStyle>
            <a:lvl1pPr>
              <a:defRPr sz="1400" b="0" i="0">
                <a:solidFill>
                  <a:srgbClr val="58595B"/>
                </a:solidFill>
                <a:latin typeface="Arial Narrow" panose="020B0604020202020204" pitchFamily="34" charset="0"/>
                <a:cs typeface="Arial Narrow" panose="020B0604020202020204" pitchFamily="34" charset="0"/>
              </a:defRPr>
            </a:lvl1pPr>
          </a:lstStyle>
          <a:p>
            <a:endParaRPr lang="en-US" dirty="0"/>
          </a:p>
        </p:txBody>
      </p:sp>
      <p:pic>
        <p:nvPicPr>
          <p:cNvPr id="9" name="Picture 8">
            <a:extLst>
              <a:ext uri="{FF2B5EF4-FFF2-40B4-BE49-F238E27FC236}">
                <a16:creationId xmlns:a16="http://schemas.microsoft.com/office/drawing/2014/main" xmlns="" id="{AE9F2E05-10D6-094E-A2D1-91E531C7EF9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35752" y="163263"/>
            <a:ext cx="434091" cy="226482"/>
          </a:xfrm>
          <a:prstGeom prst="rect">
            <a:avLst/>
          </a:prstGeom>
        </p:spPr>
      </p:pic>
    </p:spTree>
    <p:extLst>
      <p:ext uri="{BB962C8B-B14F-4D97-AF65-F5344CB8AC3E}">
        <p14:creationId xmlns:p14="http://schemas.microsoft.com/office/powerpoint/2010/main" val="2481152604"/>
      </p:ext>
    </p:extLst>
  </p:cSld>
  <p:clrMapOvr>
    <a:masterClrMapping/>
  </p:clrMapOvr>
  <p:transition xmlns:p14="http://schemas.microsoft.com/office/powerpoint/2010/mai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Content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C12CBC-7331-BA4F-B1CA-C41072B862BE}"/>
              </a:ext>
            </a:extLst>
          </p:cNvPr>
          <p:cNvSpPr>
            <a:spLocks noGrp="1"/>
          </p:cNvSpPr>
          <p:nvPr>
            <p:ph type="title" hasCustomPrompt="1"/>
          </p:nvPr>
        </p:nvSpPr>
        <p:spPr>
          <a:xfrm>
            <a:off x="567892" y="389746"/>
            <a:ext cx="8017797" cy="391111"/>
          </a:xfrm>
        </p:spPr>
        <p:txBody>
          <a:bodyPr/>
          <a:lstStyle/>
          <a:p>
            <a:r>
              <a:rPr lang="en-US" dirty="0"/>
              <a:t>Headline here.</a:t>
            </a:r>
          </a:p>
        </p:txBody>
      </p:sp>
      <p:sp>
        <p:nvSpPr>
          <p:cNvPr id="4" name="Text Placeholder 2">
            <a:extLst>
              <a:ext uri="{FF2B5EF4-FFF2-40B4-BE49-F238E27FC236}">
                <a16:creationId xmlns:a16="http://schemas.microsoft.com/office/drawing/2014/main" xmlns="" id="{686CE42C-BAFD-6243-A854-44F7B2F8EB9F}"/>
              </a:ext>
            </a:extLst>
          </p:cNvPr>
          <p:cNvSpPr>
            <a:spLocks noGrp="1"/>
          </p:cNvSpPr>
          <p:nvPr>
            <p:ph idx="10" hasCustomPrompt="1"/>
          </p:nvPr>
        </p:nvSpPr>
        <p:spPr>
          <a:xfrm>
            <a:off x="567892" y="969017"/>
            <a:ext cx="3775509" cy="3784739"/>
          </a:xfrm>
          <a:prstGeom prst="rect">
            <a:avLst/>
          </a:prstGeom>
        </p:spPr>
        <p:txBody>
          <a:bodyPr vert="horz" lIns="0" tIns="0" rIns="0" bIns="0" rtlCol="0">
            <a:normAutofit/>
          </a:bodyPr>
          <a:lstStyle>
            <a:lvl2pPr marL="0" indent="0">
              <a:spcAft>
                <a:spcPts val="1800"/>
              </a:spcAft>
              <a:tabLst/>
              <a:defRPr sz="1600" b="0" i="0">
                <a:solidFill>
                  <a:srgbClr val="005EB8"/>
                </a:solidFill>
                <a:latin typeface="Arial Narrow" panose="020B0604020202020204" pitchFamily="34" charset="0"/>
                <a:cs typeface="Arial Narrow" panose="020B0604020202020204" pitchFamily="34" charset="0"/>
              </a:defRPr>
            </a:lvl2pPr>
            <a:lvl3pPr marL="0" indent="0">
              <a:spcAft>
                <a:spcPts val="600"/>
              </a:spcAft>
              <a:buFont typeface="Arial" panose="020B0604020202020204" pitchFamily="34" charset="0"/>
              <a:buNone/>
              <a:tabLst/>
              <a:defRPr sz="1200" b="0" i="0">
                <a:solidFill>
                  <a:srgbClr val="58595B"/>
                </a:solidFill>
                <a:latin typeface="Arial Narrow" panose="020B0604020202020204" pitchFamily="34" charset="0"/>
                <a:cs typeface="Arial Narrow" panose="020B0604020202020204" pitchFamily="34" charset="0"/>
              </a:defRPr>
            </a:lvl3pPr>
          </a:lstStyle>
          <a:p>
            <a:pPr lvl="1"/>
            <a:r>
              <a:rPr lang="en-US" dirty="0"/>
              <a:t>Intro paragraph here</a:t>
            </a:r>
          </a:p>
          <a:p>
            <a:pPr lvl="2"/>
            <a:r>
              <a:rPr lang="en-US" dirty="0"/>
              <a:t>Body copy here</a:t>
            </a:r>
          </a:p>
        </p:txBody>
      </p:sp>
      <p:sp>
        <p:nvSpPr>
          <p:cNvPr id="16" name="TextBox 15">
            <a:extLst>
              <a:ext uri="{FF2B5EF4-FFF2-40B4-BE49-F238E27FC236}">
                <a16:creationId xmlns:a16="http://schemas.microsoft.com/office/drawing/2014/main" xmlns="" id="{9FF47193-9C29-084B-8C63-03C118156289}"/>
              </a:ext>
            </a:extLst>
          </p:cNvPr>
          <p:cNvSpPr txBox="1"/>
          <p:nvPr userDrawn="1"/>
        </p:nvSpPr>
        <p:spPr>
          <a:xfrm>
            <a:off x="162395" y="4887407"/>
            <a:ext cx="1041817" cy="123111"/>
          </a:xfrm>
          <a:prstGeom prst="rect">
            <a:avLst/>
          </a:prstGeom>
          <a:noFill/>
        </p:spPr>
        <p:txBody>
          <a:bodyPr wrap="square" lIns="0" tIns="0" rIns="0" bIns="0" rtlCol="0">
            <a:spAutoFit/>
          </a:bodyPr>
          <a:lstStyle/>
          <a:p>
            <a:fld id="{F8367017-6381-C44D-88D8-5EBDE3EDFC86}" type="slidenum">
              <a:rPr lang="en-US" sz="800" b="0" i="0" smtClean="0">
                <a:solidFill>
                  <a:srgbClr val="58595B"/>
                </a:solidFill>
                <a:latin typeface="Arial Narrow" panose="020B0604020202020204" pitchFamily="34" charset="0"/>
                <a:cs typeface="Arial Narrow" panose="020B0604020202020204" pitchFamily="34" charset="0"/>
              </a:rPr>
              <a:t>‹#›</a:t>
            </a:fld>
            <a:endParaRPr lang="en-US" sz="800" b="0" i="0" dirty="0">
              <a:solidFill>
                <a:srgbClr val="58595B"/>
              </a:solidFill>
              <a:latin typeface="Arial Narrow" panose="020B0604020202020204" pitchFamily="34" charset="0"/>
              <a:cs typeface="Arial Narrow" panose="020B0604020202020204" pitchFamily="34" charset="0"/>
            </a:endParaRPr>
          </a:p>
        </p:txBody>
      </p:sp>
      <p:sp>
        <p:nvSpPr>
          <p:cNvPr id="7" name="Text Placeholder 2">
            <a:extLst>
              <a:ext uri="{FF2B5EF4-FFF2-40B4-BE49-F238E27FC236}">
                <a16:creationId xmlns:a16="http://schemas.microsoft.com/office/drawing/2014/main" xmlns="" id="{E054AF6E-5E6A-9C49-936E-7970BC866979}"/>
              </a:ext>
            </a:extLst>
          </p:cNvPr>
          <p:cNvSpPr>
            <a:spLocks noGrp="1"/>
          </p:cNvSpPr>
          <p:nvPr>
            <p:ph idx="11" hasCustomPrompt="1"/>
          </p:nvPr>
        </p:nvSpPr>
        <p:spPr>
          <a:xfrm>
            <a:off x="4810180" y="969017"/>
            <a:ext cx="3775509" cy="3784739"/>
          </a:xfrm>
          <a:prstGeom prst="rect">
            <a:avLst/>
          </a:prstGeom>
        </p:spPr>
        <p:txBody>
          <a:bodyPr vert="horz" lIns="0" tIns="0" rIns="0" bIns="0" rtlCol="0">
            <a:normAutofit/>
          </a:bodyPr>
          <a:lstStyle>
            <a:lvl2pPr marL="0" indent="0">
              <a:spcAft>
                <a:spcPts val="1800"/>
              </a:spcAft>
              <a:tabLst/>
              <a:defRPr sz="1600" b="0" i="0">
                <a:solidFill>
                  <a:srgbClr val="005EB8"/>
                </a:solidFill>
                <a:latin typeface="Arial Narrow" panose="020B0604020202020204" pitchFamily="34" charset="0"/>
                <a:cs typeface="Arial Narrow" panose="020B0604020202020204" pitchFamily="34" charset="0"/>
              </a:defRPr>
            </a:lvl2pPr>
            <a:lvl3pPr marL="0" indent="0">
              <a:spcAft>
                <a:spcPts val="600"/>
              </a:spcAft>
              <a:buFont typeface="Arial" panose="020B0604020202020204" pitchFamily="34" charset="0"/>
              <a:buNone/>
              <a:tabLst/>
              <a:defRPr sz="1200" b="0" i="0">
                <a:solidFill>
                  <a:srgbClr val="58595B"/>
                </a:solidFill>
                <a:latin typeface="Arial Narrow" panose="020B0604020202020204" pitchFamily="34" charset="0"/>
                <a:cs typeface="Arial Narrow" panose="020B0604020202020204" pitchFamily="34" charset="0"/>
              </a:defRPr>
            </a:lvl3pPr>
          </a:lstStyle>
          <a:p>
            <a:pPr lvl="1"/>
            <a:r>
              <a:rPr lang="en-US" dirty="0"/>
              <a:t>Intro paragraph here</a:t>
            </a:r>
          </a:p>
          <a:p>
            <a:pPr lvl="2"/>
            <a:r>
              <a:rPr lang="en-US" dirty="0"/>
              <a:t>Body copy here</a:t>
            </a:r>
          </a:p>
        </p:txBody>
      </p:sp>
      <p:pic>
        <p:nvPicPr>
          <p:cNvPr id="6" name="Picture 5">
            <a:extLst>
              <a:ext uri="{FF2B5EF4-FFF2-40B4-BE49-F238E27FC236}">
                <a16:creationId xmlns:a16="http://schemas.microsoft.com/office/drawing/2014/main" xmlns="" id="{9169B0EE-38C0-5B49-AA4F-F53B4BF45DC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35752" y="163263"/>
            <a:ext cx="434091" cy="226482"/>
          </a:xfrm>
          <a:prstGeom prst="rect">
            <a:avLst/>
          </a:prstGeom>
        </p:spPr>
      </p:pic>
    </p:spTree>
    <p:extLst>
      <p:ext uri="{BB962C8B-B14F-4D97-AF65-F5344CB8AC3E}">
        <p14:creationId xmlns:p14="http://schemas.microsoft.com/office/powerpoint/2010/main" val="1656760366"/>
      </p:ext>
    </p:extLst>
  </p:cSld>
  <p:clrMapOvr>
    <a:masterClrMapping/>
  </p:clrMapOvr>
  <p:transition xmlns:p14="http://schemas.microsoft.com/office/powerpoint/2010/mai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Blu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1359108" y="1974850"/>
            <a:ext cx="4589157" cy="1193800"/>
          </a:xfrm>
          <a:noFill/>
        </p:spPr>
        <p:txBody>
          <a:bodyPr lIns="0" anchor="ctr" anchorCtr="0">
            <a:noAutofit/>
          </a:bodyPr>
          <a:lstStyle>
            <a:lvl1pPr marL="4763" indent="0" algn="l">
              <a:lnSpc>
                <a:spcPct val="90000"/>
              </a:lnSpc>
              <a:tabLst/>
              <a:defRPr sz="4200">
                <a:solidFill>
                  <a:schemeClr val="bg1"/>
                </a:solidFill>
              </a:defRPr>
            </a:lvl1pPr>
          </a:lstStyle>
          <a:p>
            <a:r>
              <a:rPr lang="en-US" dirty="0"/>
              <a:t>Section title </a:t>
            </a:r>
            <a:br>
              <a:rPr lang="en-US" dirty="0"/>
            </a:br>
            <a:r>
              <a:rPr lang="en-US" dirty="0"/>
              <a:t>will go here.</a:t>
            </a:r>
          </a:p>
        </p:txBody>
      </p:sp>
      <p:sp>
        <p:nvSpPr>
          <p:cNvPr id="6" name="Text Placeholder 2">
            <a:extLst>
              <a:ext uri="{FF2B5EF4-FFF2-40B4-BE49-F238E27FC236}">
                <a16:creationId xmlns:a16="http://schemas.microsoft.com/office/drawing/2014/main" xmlns="" id="{211B4F09-6291-E24E-9664-10330DA78873}"/>
              </a:ext>
            </a:extLst>
          </p:cNvPr>
          <p:cNvSpPr>
            <a:spLocks noGrp="1"/>
          </p:cNvSpPr>
          <p:nvPr>
            <p:ph type="body" sz="quarter" idx="10" hasCustomPrompt="1"/>
          </p:nvPr>
        </p:nvSpPr>
        <p:spPr>
          <a:xfrm>
            <a:off x="1359108" y="1533992"/>
            <a:ext cx="4589157" cy="440858"/>
          </a:xfrm>
        </p:spPr>
        <p:txBody>
          <a:bodyPr>
            <a:noAutofit/>
          </a:bodyPr>
          <a:lstStyle>
            <a:lvl1pPr marL="0" indent="0">
              <a:buFont typeface="Arial" panose="020B0604020202020204" pitchFamily="34" charset="0"/>
              <a:buNone/>
              <a:defRPr sz="1400" b="0" i="0">
                <a:solidFill>
                  <a:srgbClr val="77C5D5"/>
                </a:solidFill>
                <a:latin typeface="Arial Narrow" panose="020B0604020202020204" pitchFamily="34" charset="0"/>
                <a:cs typeface="Arial Narrow" panose="020B0604020202020204" pitchFamily="34" charset="0"/>
              </a:defRPr>
            </a:lvl1pPr>
            <a:lvl2pPr marL="0" indent="0">
              <a:buFont typeface="Arial" panose="020B0604020202020204" pitchFamily="34" charset="0"/>
              <a:buNone/>
              <a:defRPr sz="1400" b="0" i="0">
                <a:solidFill>
                  <a:schemeClr val="bg1"/>
                </a:solidFill>
                <a:latin typeface="Arial Narrow" panose="020B0604020202020204" pitchFamily="34" charset="0"/>
                <a:cs typeface="Arial Narrow" panose="020B0604020202020204" pitchFamily="34" charset="0"/>
              </a:defRPr>
            </a:lvl2pPr>
            <a:lvl3pPr marL="114300" indent="0">
              <a:buNone/>
              <a:defRPr sz="1400" b="0" i="0">
                <a:solidFill>
                  <a:schemeClr val="bg1"/>
                </a:solidFill>
                <a:latin typeface="Arial Narrow" panose="020B0604020202020204" pitchFamily="34" charset="0"/>
                <a:cs typeface="Arial Narrow" panose="020B0604020202020204" pitchFamily="34" charset="0"/>
              </a:defRPr>
            </a:lvl3pPr>
            <a:lvl4pPr marL="1371600" indent="0">
              <a:buNone/>
              <a:defRPr sz="1400" b="0" i="0">
                <a:solidFill>
                  <a:schemeClr val="bg1"/>
                </a:solidFill>
                <a:latin typeface="Arial Narrow" panose="020B0604020202020204" pitchFamily="34" charset="0"/>
                <a:cs typeface="Arial Narrow" panose="020B0604020202020204" pitchFamily="34" charset="0"/>
              </a:defRPr>
            </a:lvl4pPr>
            <a:lvl5pPr marL="1828800" indent="0">
              <a:buNone/>
              <a:defRPr sz="1400" b="0" i="0">
                <a:solidFill>
                  <a:schemeClr val="bg1"/>
                </a:solidFill>
                <a:latin typeface="Arial Narrow" panose="020B0604020202020204" pitchFamily="34" charset="0"/>
                <a:cs typeface="Arial Narrow" panose="020B0604020202020204" pitchFamily="34" charset="0"/>
              </a:defRPr>
            </a:lvl5pPr>
          </a:lstStyle>
          <a:p>
            <a:pPr lvl="0"/>
            <a:r>
              <a:rPr lang="en-US" dirty="0"/>
              <a:t>Click to add section number</a:t>
            </a:r>
          </a:p>
        </p:txBody>
      </p:sp>
      <p:pic>
        <p:nvPicPr>
          <p:cNvPr id="5" name="Picture 4">
            <a:extLst>
              <a:ext uri="{FF2B5EF4-FFF2-40B4-BE49-F238E27FC236}">
                <a16:creationId xmlns:a16="http://schemas.microsoft.com/office/drawing/2014/main" xmlns="" id="{D5FD2F16-F3D2-4F45-AA2E-83CE5C23559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77942" y="494567"/>
            <a:ext cx="434090" cy="226481"/>
          </a:xfrm>
          <a:prstGeom prst="rect">
            <a:avLst/>
          </a:prstGeom>
        </p:spPr>
      </p:pic>
    </p:spTree>
    <p:extLst>
      <p:ext uri="{BB962C8B-B14F-4D97-AF65-F5344CB8AC3E}">
        <p14:creationId xmlns:p14="http://schemas.microsoft.com/office/powerpoint/2010/main" val="3229554930"/>
      </p:ext>
    </p:extLst>
  </p:cSld>
  <p:clrMapOvr>
    <a:masterClrMapping/>
  </p:clrMapOvr>
  <p:transition xmlns:p14="http://schemas.microsoft.com/office/powerpoint/2010/mai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Sk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1359108" y="1974850"/>
            <a:ext cx="6425784" cy="1193800"/>
          </a:xfrm>
          <a:noFill/>
        </p:spPr>
        <p:txBody>
          <a:bodyPr lIns="0" anchor="ctr" anchorCtr="0">
            <a:noAutofit/>
          </a:bodyPr>
          <a:lstStyle>
            <a:lvl1pPr marL="4763" indent="0" algn="l">
              <a:lnSpc>
                <a:spcPct val="90000"/>
              </a:lnSpc>
              <a:tabLst/>
              <a:defRPr sz="4200">
                <a:solidFill>
                  <a:srgbClr val="282829"/>
                </a:solidFill>
              </a:defRPr>
            </a:lvl1pPr>
          </a:lstStyle>
          <a:p>
            <a:r>
              <a:rPr lang="en-US" dirty="0"/>
              <a:t>Section title </a:t>
            </a:r>
            <a:br>
              <a:rPr lang="en-US" dirty="0"/>
            </a:br>
            <a:r>
              <a:rPr lang="en-US" dirty="0"/>
              <a:t>will go here.</a:t>
            </a:r>
          </a:p>
        </p:txBody>
      </p:sp>
      <p:sp>
        <p:nvSpPr>
          <p:cNvPr id="6" name="Text Placeholder 2">
            <a:extLst>
              <a:ext uri="{FF2B5EF4-FFF2-40B4-BE49-F238E27FC236}">
                <a16:creationId xmlns:a16="http://schemas.microsoft.com/office/drawing/2014/main" xmlns="" id="{2103FF20-0AB9-FE41-9226-CEBE6BAE73EB}"/>
              </a:ext>
            </a:extLst>
          </p:cNvPr>
          <p:cNvSpPr>
            <a:spLocks noGrp="1"/>
          </p:cNvSpPr>
          <p:nvPr>
            <p:ph type="body" sz="quarter" idx="10" hasCustomPrompt="1"/>
          </p:nvPr>
        </p:nvSpPr>
        <p:spPr>
          <a:xfrm>
            <a:off x="1359108" y="1533992"/>
            <a:ext cx="6425784" cy="440858"/>
          </a:xfrm>
        </p:spPr>
        <p:txBody>
          <a:bodyPr>
            <a:noAutofit/>
          </a:bodyPr>
          <a:lstStyle>
            <a:lvl1pPr marL="0" indent="0">
              <a:buFont typeface="Arial" panose="020B0604020202020204" pitchFamily="34" charset="0"/>
              <a:buNone/>
              <a:defRPr sz="1400" b="0" i="0">
                <a:solidFill>
                  <a:srgbClr val="282829"/>
                </a:solidFill>
                <a:latin typeface="Arial Narrow" panose="020B0604020202020204" pitchFamily="34" charset="0"/>
                <a:cs typeface="Arial Narrow" panose="020B0604020202020204" pitchFamily="34" charset="0"/>
              </a:defRPr>
            </a:lvl1pPr>
            <a:lvl2pPr marL="0" indent="0">
              <a:buFont typeface="Arial" panose="020B0604020202020204" pitchFamily="34" charset="0"/>
              <a:buNone/>
              <a:defRPr sz="1400" b="0" i="0">
                <a:solidFill>
                  <a:schemeClr val="bg1"/>
                </a:solidFill>
                <a:latin typeface="Arial Narrow" panose="020B0604020202020204" pitchFamily="34" charset="0"/>
                <a:cs typeface="Arial Narrow" panose="020B0604020202020204" pitchFamily="34" charset="0"/>
              </a:defRPr>
            </a:lvl2pPr>
            <a:lvl3pPr marL="114300" indent="0">
              <a:buNone/>
              <a:defRPr sz="1400" b="0" i="0">
                <a:solidFill>
                  <a:schemeClr val="bg1"/>
                </a:solidFill>
                <a:latin typeface="Arial Narrow" panose="020B0604020202020204" pitchFamily="34" charset="0"/>
                <a:cs typeface="Arial Narrow" panose="020B0604020202020204" pitchFamily="34" charset="0"/>
              </a:defRPr>
            </a:lvl3pPr>
            <a:lvl4pPr marL="1371600" indent="0">
              <a:buNone/>
              <a:defRPr sz="1400" b="0" i="0">
                <a:solidFill>
                  <a:schemeClr val="bg1"/>
                </a:solidFill>
                <a:latin typeface="Arial Narrow" panose="020B0604020202020204" pitchFamily="34" charset="0"/>
                <a:cs typeface="Arial Narrow" panose="020B0604020202020204" pitchFamily="34" charset="0"/>
              </a:defRPr>
            </a:lvl4pPr>
            <a:lvl5pPr marL="1828800" indent="0">
              <a:buNone/>
              <a:defRPr sz="1400" b="0" i="0">
                <a:solidFill>
                  <a:schemeClr val="bg1"/>
                </a:solidFill>
                <a:latin typeface="Arial Narrow" panose="020B0604020202020204" pitchFamily="34" charset="0"/>
                <a:cs typeface="Arial Narrow" panose="020B0604020202020204" pitchFamily="34" charset="0"/>
              </a:defRPr>
            </a:lvl5pPr>
          </a:lstStyle>
          <a:p>
            <a:pPr lvl="0"/>
            <a:r>
              <a:rPr lang="en-US" dirty="0"/>
              <a:t>Click to add section number</a:t>
            </a:r>
          </a:p>
        </p:txBody>
      </p:sp>
      <p:pic>
        <p:nvPicPr>
          <p:cNvPr id="5" name="Picture 4">
            <a:extLst>
              <a:ext uri="{FF2B5EF4-FFF2-40B4-BE49-F238E27FC236}">
                <a16:creationId xmlns:a16="http://schemas.microsoft.com/office/drawing/2014/main" xmlns="" id="{0E5DE7D6-90B5-8F4D-9008-09721674D3D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77942" y="494567"/>
            <a:ext cx="434090" cy="226482"/>
          </a:xfrm>
          <a:prstGeom prst="rect">
            <a:avLst/>
          </a:prstGeom>
        </p:spPr>
      </p:pic>
    </p:spTree>
    <p:extLst>
      <p:ext uri="{BB962C8B-B14F-4D97-AF65-F5344CB8AC3E}">
        <p14:creationId xmlns:p14="http://schemas.microsoft.com/office/powerpoint/2010/main" val="3960506320"/>
      </p:ext>
    </p:extLst>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Cottonwoo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1359108" y="1974850"/>
            <a:ext cx="6425784" cy="1193800"/>
          </a:xfrm>
          <a:noFill/>
        </p:spPr>
        <p:txBody>
          <a:bodyPr lIns="0" anchor="ctr" anchorCtr="0">
            <a:noAutofit/>
          </a:bodyPr>
          <a:lstStyle>
            <a:lvl1pPr marL="4763" indent="0" algn="l">
              <a:lnSpc>
                <a:spcPct val="90000"/>
              </a:lnSpc>
              <a:tabLst/>
              <a:defRPr sz="4200">
                <a:solidFill>
                  <a:schemeClr val="bg1"/>
                </a:solidFill>
              </a:defRPr>
            </a:lvl1pPr>
          </a:lstStyle>
          <a:p>
            <a:r>
              <a:rPr lang="en-US" dirty="0"/>
              <a:t>Section title </a:t>
            </a:r>
            <a:br>
              <a:rPr lang="en-US" dirty="0"/>
            </a:br>
            <a:r>
              <a:rPr lang="en-US" dirty="0"/>
              <a:t>will go here.</a:t>
            </a:r>
          </a:p>
        </p:txBody>
      </p:sp>
      <p:sp>
        <p:nvSpPr>
          <p:cNvPr id="6" name="Text Placeholder 2">
            <a:extLst>
              <a:ext uri="{FF2B5EF4-FFF2-40B4-BE49-F238E27FC236}">
                <a16:creationId xmlns:a16="http://schemas.microsoft.com/office/drawing/2014/main" xmlns="" id="{7BA3E4D4-D9EA-6948-8FC1-B92213F56265}"/>
              </a:ext>
            </a:extLst>
          </p:cNvPr>
          <p:cNvSpPr>
            <a:spLocks noGrp="1"/>
          </p:cNvSpPr>
          <p:nvPr>
            <p:ph type="body" sz="quarter" idx="10" hasCustomPrompt="1"/>
          </p:nvPr>
        </p:nvSpPr>
        <p:spPr>
          <a:xfrm>
            <a:off x="1359108" y="1533992"/>
            <a:ext cx="6425784" cy="440858"/>
          </a:xfrm>
        </p:spPr>
        <p:txBody>
          <a:bodyPr>
            <a:noAutofit/>
          </a:bodyPr>
          <a:lstStyle>
            <a:lvl1pPr marL="0" indent="0">
              <a:buFont typeface="Arial" panose="020B0604020202020204" pitchFamily="34" charset="0"/>
              <a:buNone/>
              <a:defRPr sz="1400" b="0" i="0">
                <a:solidFill>
                  <a:schemeClr val="bg1"/>
                </a:solidFill>
                <a:latin typeface="Arial Narrow" panose="020B0604020202020204" pitchFamily="34" charset="0"/>
                <a:cs typeface="Arial Narrow" panose="020B0604020202020204" pitchFamily="34" charset="0"/>
              </a:defRPr>
            </a:lvl1pPr>
            <a:lvl2pPr marL="0" indent="0">
              <a:buFont typeface="Arial" panose="020B0604020202020204" pitchFamily="34" charset="0"/>
              <a:buNone/>
              <a:defRPr sz="1400" b="0" i="0">
                <a:solidFill>
                  <a:schemeClr val="bg1"/>
                </a:solidFill>
                <a:latin typeface="Arial Narrow" panose="020B0604020202020204" pitchFamily="34" charset="0"/>
                <a:cs typeface="Arial Narrow" panose="020B0604020202020204" pitchFamily="34" charset="0"/>
              </a:defRPr>
            </a:lvl2pPr>
            <a:lvl3pPr marL="114300" indent="0">
              <a:buNone/>
              <a:defRPr sz="1400" b="0" i="0">
                <a:solidFill>
                  <a:schemeClr val="bg1"/>
                </a:solidFill>
                <a:latin typeface="Arial Narrow" panose="020B0604020202020204" pitchFamily="34" charset="0"/>
                <a:cs typeface="Arial Narrow" panose="020B0604020202020204" pitchFamily="34" charset="0"/>
              </a:defRPr>
            </a:lvl3pPr>
            <a:lvl4pPr marL="1371600" indent="0">
              <a:buNone/>
              <a:defRPr sz="1400" b="0" i="0">
                <a:solidFill>
                  <a:schemeClr val="bg1"/>
                </a:solidFill>
                <a:latin typeface="Arial Narrow" panose="020B0604020202020204" pitchFamily="34" charset="0"/>
                <a:cs typeface="Arial Narrow" panose="020B0604020202020204" pitchFamily="34" charset="0"/>
              </a:defRPr>
            </a:lvl4pPr>
            <a:lvl5pPr marL="1828800" indent="0">
              <a:buNone/>
              <a:defRPr sz="1400" b="0" i="0">
                <a:solidFill>
                  <a:schemeClr val="bg1"/>
                </a:solidFill>
                <a:latin typeface="Arial Narrow" panose="020B0604020202020204" pitchFamily="34" charset="0"/>
                <a:cs typeface="Arial Narrow" panose="020B0604020202020204" pitchFamily="34" charset="0"/>
              </a:defRPr>
            </a:lvl5pPr>
          </a:lstStyle>
          <a:p>
            <a:pPr lvl="0"/>
            <a:r>
              <a:rPr lang="en-US" dirty="0"/>
              <a:t>Click to add section number</a:t>
            </a:r>
          </a:p>
        </p:txBody>
      </p:sp>
      <p:pic>
        <p:nvPicPr>
          <p:cNvPr id="5" name="Picture 4">
            <a:extLst>
              <a:ext uri="{FF2B5EF4-FFF2-40B4-BE49-F238E27FC236}">
                <a16:creationId xmlns:a16="http://schemas.microsoft.com/office/drawing/2014/main" xmlns="" id="{87E136C5-C12B-6442-B87E-9054594F7BE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77942" y="494567"/>
            <a:ext cx="434090" cy="226481"/>
          </a:xfrm>
          <a:prstGeom prst="rect">
            <a:avLst/>
          </a:prstGeom>
        </p:spPr>
      </p:pic>
      <p:pic>
        <p:nvPicPr>
          <p:cNvPr id="7" name="Picture 6">
            <a:extLst>
              <a:ext uri="{FF2B5EF4-FFF2-40B4-BE49-F238E27FC236}">
                <a16:creationId xmlns:a16="http://schemas.microsoft.com/office/drawing/2014/main" xmlns="" id="{D266776A-81E2-8649-B2A6-3680D1BA198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7733" y="527476"/>
            <a:ext cx="1356527" cy="198206"/>
          </a:xfrm>
          <a:prstGeom prst="rect">
            <a:avLst/>
          </a:prstGeom>
        </p:spPr>
      </p:pic>
    </p:spTree>
    <p:extLst>
      <p:ext uri="{BB962C8B-B14F-4D97-AF65-F5344CB8AC3E}">
        <p14:creationId xmlns:p14="http://schemas.microsoft.com/office/powerpoint/2010/main" val="1506623452"/>
      </p:ext>
    </p:extLst>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Midnigh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1359108" y="1974850"/>
            <a:ext cx="6425784" cy="1193800"/>
          </a:xfrm>
          <a:noFill/>
        </p:spPr>
        <p:txBody>
          <a:bodyPr lIns="0" anchor="ctr" anchorCtr="0">
            <a:noAutofit/>
          </a:bodyPr>
          <a:lstStyle>
            <a:lvl1pPr marL="4763" indent="0" algn="l">
              <a:lnSpc>
                <a:spcPct val="90000"/>
              </a:lnSpc>
              <a:tabLst/>
              <a:defRPr sz="4200">
                <a:solidFill>
                  <a:schemeClr val="bg1"/>
                </a:solidFill>
              </a:defRPr>
            </a:lvl1pPr>
          </a:lstStyle>
          <a:p>
            <a:r>
              <a:rPr lang="en-US" dirty="0"/>
              <a:t>Section title </a:t>
            </a:r>
            <a:br>
              <a:rPr lang="en-US" dirty="0"/>
            </a:br>
            <a:r>
              <a:rPr lang="en-US" dirty="0"/>
              <a:t>will go here.</a:t>
            </a:r>
          </a:p>
        </p:txBody>
      </p:sp>
      <p:sp>
        <p:nvSpPr>
          <p:cNvPr id="3" name="Text Placeholder 2">
            <a:extLst>
              <a:ext uri="{FF2B5EF4-FFF2-40B4-BE49-F238E27FC236}">
                <a16:creationId xmlns:a16="http://schemas.microsoft.com/office/drawing/2014/main" xmlns="" id="{E906E650-846F-6B41-B005-CA1CE67A2C95}"/>
              </a:ext>
            </a:extLst>
          </p:cNvPr>
          <p:cNvSpPr>
            <a:spLocks noGrp="1"/>
          </p:cNvSpPr>
          <p:nvPr>
            <p:ph type="body" sz="quarter" idx="10" hasCustomPrompt="1"/>
          </p:nvPr>
        </p:nvSpPr>
        <p:spPr>
          <a:xfrm>
            <a:off x="1359108" y="1533992"/>
            <a:ext cx="6425784" cy="440858"/>
          </a:xfrm>
        </p:spPr>
        <p:txBody>
          <a:bodyPr>
            <a:noAutofit/>
          </a:bodyPr>
          <a:lstStyle>
            <a:lvl1pPr marL="0" indent="0">
              <a:buFont typeface="Arial" panose="020B0604020202020204" pitchFamily="34" charset="0"/>
              <a:buNone/>
              <a:defRPr sz="1400" b="0" i="0">
                <a:solidFill>
                  <a:schemeClr val="bg1"/>
                </a:solidFill>
                <a:latin typeface="Arial Narrow" panose="020B0604020202020204" pitchFamily="34" charset="0"/>
                <a:cs typeface="Arial Narrow" panose="020B0604020202020204" pitchFamily="34" charset="0"/>
              </a:defRPr>
            </a:lvl1pPr>
            <a:lvl2pPr marL="0" indent="0">
              <a:buFont typeface="Arial" panose="020B0604020202020204" pitchFamily="34" charset="0"/>
              <a:buNone/>
              <a:defRPr sz="1400" b="0" i="0">
                <a:solidFill>
                  <a:schemeClr val="bg1"/>
                </a:solidFill>
                <a:latin typeface="Arial Narrow" panose="020B0604020202020204" pitchFamily="34" charset="0"/>
                <a:cs typeface="Arial Narrow" panose="020B0604020202020204" pitchFamily="34" charset="0"/>
              </a:defRPr>
            </a:lvl2pPr>
            <a:lvl3pPr marL="114300" indent="0">
              <a:buNone/>
              <a:defRPr sz="1400" b="0" i="0">
                <a:solidFill>
                  <a:schemeClr val="bg1"/>
                </a:solidFill>
                <a:latin typeface="Arial Narrow" panose="020B0604020202020204" pitchFamily="34" charset="0"/>
                <a:cs typeface="Arial Narrow" panose="020B0604020202020204" pitchFamily="34" charset="0"/>
              </a:defRPr>
            </a:lvl3pPr>
            <a:lvl4pPr marL="1371600" indent="0">
              <a:buNone/>
              <a:defRPr sz="1400" b="0" i="0">
                <a:solidFill>
                  <a:schemeClr val="bg1"/>
                </a:solidFill>
                <a:latin typeface="Arial Narrow" panose="020B0604020202020204" pitchFamily="34" charset="0"/>
                <a:cs typeface="Arial Narrow" panose="020B0604020202020204" pitchFamily="34" charset="0"/>
              </a:defRPr>
            </a:lvl4pPr>
            <a:lvl5pPr marL="1828800" indent="0">
              <a:buNone/>
              <a:defRPr sz="1400" b="0" i="0">
                <a:solidFill>
                  <a:schemeClr val="bg1"/>
                </a:solidFill>
                <a:latin typeface="Arial Narrow" panose="020B0604020202020204" pitchFamily="34" charset="0"/>
                <a:cs typeface="Arial Narrow" panose="020B0604020202020204" pitchFamily="34" charset="0"/>
              </a:defRPr>
            </a:lvl5pPr>
          </a:lstStyle>
          <a:p>
            <a:pPr lvl="0"/>
            <a:r>
              <a:rPr lang="en-US" dirty="0"/>
              <a:t>Click to add section number</a:t>
            </a:r>
          </a:p>
        </p:txBody>
      </p:sp>
      <p:pic>
        <p:nvPicPr>
          <p:cNvPr id="5" name="Picture 4">
            <a:extLst>
              <a:ext uri="{FF2B5EF4-FFF2-40B4-BE49-F238E27FC236}">
                <a16:creationId xmlns:a16="http://schemas.microsoft.com/office/drawing/2014/main" xmlns="" id="{9DD61974-C951-2643-9DE5-318691D059F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77942" y="494567"/>
            <a:ext cx="434090" cy="226481"/>
          </a:xfrm>
          <a:prstGeom prst="rect">
            <a:avLst/>
          </a:prstGeom>
        </p:spPr>
      </p:pic>
    </p:spTree>
    <p:extLst>
      <p:ext uri="{BB962C8B-B14F-4D97-AF65-F5344CB8AC3E}">
        <p14:creationId xmlns:p14="http://schemas.microsoft.com/office/powerpoint/2010/main" val="1328828156"/>
      </p:ext>
    </p:extLst>
  </p:cSld>
  <p:clrMapOvr>
    <a:masterClrMapping/>
  </p:clrMapOvr>
  <p:transition xmlns:p14="http://schemas.microsoft.com/office/powerpoint/2010/mai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FAFEFB37-8268-7E44-823E-3ED5161B2924}"/>
              </a:ext>
            </a:extLst>
          </p:cNvPr>
          <p:cNvSpPr/>
          <p:nvPr userDrawn="1"/>
        </p:nvSpPr>
        <p:spPr>
          <a:xfrm>
            <a:off x="0" y="2798164"/>
            <a:ext cx="9160668" cy="234533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xmlns="" id="{11C12CBC-7331-BA4F-B1CA-C41072B862BE}"/>
              </a:ext>
            </a:extLst>
          </p:cNvPr>
          <p:cNvSpPr>
            <a:spLocks noGrp="1"/>
          </p:cNvSpPr>
          <p:nvPr>
            <p:ph type="title" hasCustomPrompt="1"/>
          </p:nvPr>
        </p:nvSpPr>
        <p:spPr>
          <a:xfrm>
            <a:off x="3652603" y="746269"/>
            <a:ext cx="4586990" cy="701279"/>
          </a:xfrm>
        </p:spPr>
        <p:txBody>
          <a:bodyPr/>
          <a:lstStyle/>
          <a:p>
            <a:r>
              <a:rPr lang="en-US" dirty="0"/>
              <a:t>Headline here</a:t>
            </a:r>
          </a:p>
        </p:txBody>
      </p:sp>
      <p:sp>
        <p:nvSpPr>
          <p:cNvPr id="6" name="TextBox 5">
            <a:extLst>
              <a:ext uri="{FF2B5EF4-FFF2-40B4-BE49-F238E27FC236}">
                <a16:creationId xmlns:a16="http://schemas.microsoft.com/office/drawing/2014/main" xmlns="" id="{2122E97C-2424-5C47-999E-1B4FCAFE77E6}"/>
              </a:ext>
            </a:extLst>
          </p:cNvPr>
          <p:cNvSpPr txBox="1"/>
          <p:nvPr userDrawn="1"/>
        </p:nvSpPr>
        <p:spPr>
          <a:xfrm>
            <a:off x="162394" y="4887406"/>
            <a:ext cx="1041817" cy="123111"/>
          </a:xfrm>
          <a:prstGeom prst="rect">
            <a:avLst/>
          </a:prstGeom>
          <a:noFill/>
        </p:spPr>
        <p:txBody>
          <a:bodyPr wrap="square" lIns="0" tIns="0" rIns="0" bIns="0" rtlCol="0">
            <a:spAutoFit/>
          </a:bodyPr>
          <a:lstStyle/>
          <a:p>
            <a:fld id="{F8367017-6381-C44D-88D8-5EBDE3EDFC86}" type="slidenum">
              <a:rPr lang="en-US" sz="800" b="0" i="0" smtClean="0">
                <a:solidFill>
                  <a:schemeClr val="bg1"/>
                </a:solidFill>
                <a:latin typeface="Arial Narrow" panose="020B0604020202020204" pitchFamily="34" charset="0"/>
                <a:cs typeface="Arial Narrow" panose="020B0604020202020204" pitchFamily="34" charset="0"/>
              </a:rPr>
              <a:t>‹#›</a:t>
            </a:fld>
            <a:endParaRPr lang="en-US" sz="800" b="0" i="0" dirty="0">
              <a:solidFill>
                <a:schemeClr val="bg1"/>
              </a:solidFill>
              <a:latin typeface="Arial Narrow" panose="020B0604020202020204" pitchFamily="34" charset="0"/>
              <a:cs typeface="Arial Narrow" panose="020B0604020202020204" pitchFamily="34" charset="0"/>
            </a:endParaRPr>
          </a:p>
        </p:txBody>
      </p:sp>
      <p:sp>
        <p:nvSpPr>
          <p:cNvPr id="8" name="Picture Placeholder 7">
            <a:extLst>
              <a:ext uri="{FF2B5EF4-FFF2-40B4-BE49-F238E27FC236}">
                <a16:creationId xmlns:a16="http://schemas.microsoft.com/office/drawing/2014/main" xmlns="" id="{14FA41B0-70DF-A04E-9F80-7E0C6BED3AFC}"/>
              </a:ext>
            </a:extLst>
          </p:cNvPr>
          <p:cNvSpPr>
            <a:spLocks noGrp="1"/>
          </p:cNvSpPr>
          <p:nvPr>
            <p:ph type="pic" sz="quarter" idx="11"/>
          </p:nvPr>
        </p:nvSpPr>
        <p:spPr>
          <a:xfrm>
            <a:off x="0" y="504669"/>
            <a:ext cx="2968052" cy="4127292"/>
          </a:xfrm>
          <a:solidFill>
            <a:srgbClr val="EAEAE9"/>
          </a:solidFill>
        </p:spPr>
        <p:txBody>
          <a:bodyPr>
            <a:normAutofit/>
          </a:bodyPr>
          <a:lstStyle>
            <a:lvl1pPr>
              <a:defRPr sz="1400" b="0" i="0">
                <a:solidFill>
                  <a:srgbClr val="58595B"/>
                </a:solidFill>
                <a:latin typeface="Arial Narrow" panose="020B0604020202020204" pitchFamily="34" charset="0"/>
                <a:cs typeface="Arial Narrow" panose="020B0604020202020204" pitchFamily="34" charset="0"/>
              </a:defRPr>
            </a:lvl1pPr>
          </a:lstStyle>
          <a:p>
            <a:endParaRPr lang="en-US" dirty="0"/>
          </a:p>
        </p:txBody>
      </p:sp>
      <p:pic>
        <p:nvPicPr>
          <p:cNvPr id="9" name="Picture 8">
            <a:extLst>
              <a:ext uri="{FF2B5EF4-FFF2-40B4-BE49-F238E27FC236}">
                <a16:creationId xmlns:a16="http://schemas.microsoft.com/office/drawing/2014/main" xmlns="" id="{00F60510-868E-2B4A-8645-9DC06AC317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35751" y="163263"/>
            <a:ext cx="434091" cy="226482"/>
          </a:xfrm>
          <a:prstGeom prst="rect">
            <a:avLst/>
          </a:prstGeom>
        </p:spPr>
      </p:pic>
      <p:sp>
        <p:nvSpPr>
          <p:cNvPr id="10" name="Text Placeholder 9">
            <a:extLst>
              <a:ext uri="{FF2B5EF4-FFF2-40B4-BE49-F238E27FC236}">
                <a16:creationId xmlns:a16="http://schemas.microsoft.com/office/drawing/2014/main" xmlns="" id="{0C26C10A-E48E-4C44-950E-464756286AB8}"/>
              </a:ext>
            </a:extLst>
          </p:cNvPr>
          <p:cNvSpPr>
            <a:spLocks noGrp="1"/>
          </p:cNvSpPr>
          <p:nvPr>
            <p:ph type="body" sz="quarter" idx="12" hasCustomPrompt="1"/>
          </p:nvPr>
        </p:nvSpPr>
        <p:spPr>
          <a:xfrm>
            <a:off x="3652603" y="1651146"/>
            <a:ext cx="4586989" cy="687320"/>
          </a:xfrm>
        </p:spPr>
        <p:txBody>
          <a:bodyPr>
            <a:noAutofit/>
          </a:bodyPr>
          <a:lstStyle>
            <a:lvl1pPr>
              <a:defRPr sz="1200" b="0" i="0">
                <a:solidFill>
                  <a:srgbClr val="58595B"/>
                </a:solidFill>
                <a:latin typeface="Arial Narrow" panose="020B0604020202020204" pitchFamily="34" charset="0"/>
                <a:cs typeface="Arial Narrow" panose="020B0604020202020204" pitchFamily="34" charset="0"/>
              </a:defRPr>
            </a:lvl1pPr>
            <a:lvl2pPr>
              <a:defRPr sz="1200" b="0" i="0">
                <a:solidFill>
                  <a:srgbClr val="58595B"/>
                </a:solidFill>
                <a:latin typeface="Arial Narrow" panose="020B0604020202020204" pitchFamily="34" charset="0"/>
                <a:cs typeface="Arial Narrow" panose="020B0604020202020204" pitchFamily="34" charset="0"/>
              </a:defRPr>
            </a:lvl2pPr>
            <a:lvl3pPr>
              <a:defRPr sz="1200" b="0" i="0">
                <a:solidFill>
                  <a:srgbClr val="58595B"/>
                </a:solidFill>
                <a:latin typeface="Arial Narrow" panose="020B0604020202020204" pitchFamily="34" charset="0"/>
                <a:cs typeface="Arial Narrow" panose="020B0604020202020204" pitchFamily="34" charset="0"/>
              </a:defRPr>
            </a:lvl3pPr>
            <a:lvl4pPr>
              <a:defRPr sz="1200" b="0" i="0">
                <a:solidFill>
                  <a:srgbClr val="58595B"/>
                </a:solidFill>
                <a:latin typeface="Arial Narrow" panose="020B0604020202020204" pitchFamily="34" charset="0"/>
                <a:cs typeface="Arial Narrow" panose="020B0604020202020204" pitchFamily="34" charset="0"/>
              </a:defRPr>
            </a:lvl4pPr>
            <a:lvl5pPr>
              <a:defRPr sz="1200" b="0" i="0">
                <a:solidFill>
                  <a:srgbClr val="58595B"/>
                </a:solidFill>
                <a:latin typeface="Arial Narrow" panose="020B0604020202020204" pitchFamily="34" charset="0"/>
                <a:cs typeface="Arial Narrow" panose="020B0604020202020204" pitchFamily="34" charset="0"/>
              </a:defRPr>
            </a:lvl5pPr>
          </a:lstStyle>
          <a:p>
            <a:pPr lvl="0"/>
            <a:r>
              <a:rPr lang="en-US" dirty="0"/>
              <a:t>Paragraph text here.</a:t>
            </a:r>
          </a:p>
        </p:txBody>
      </p:sp>
      <p:sp>
        <p:nvSpPr>
          <p:cNvPr id="12" name="Text Placeholder 11">
            <a:extLst>
              <a:ext uri="{FF2B5EF4-FFF2-40B4-BE49-F238E27FC236}">
                <a16:creationId xmlns:a16="http://schemas.microsoft.com/office/drawing/2014/main" xmlns="" id="{E6B458B5-D0EE-0747-8613-9B2EA803C3FC}"/>
              </a:ext>
            </a:extLst>
          </p:cNvPr>
          <p:cNvSpPr>
            <a:spLocks noGrp="1"/>
          </p:cNvSpPr>
          <p:nvPr>
            <p:ph type="body" sz="quarter" idx="13" hasCustomPrompt="1"/>
          </p:nvPr>
        </p:nvSpPr>
        <p:spPr>
          <a:xfrm>
            <a:off x="3652604" y="3257862"/>
            <a:ext cx="4586988" cy="1374099"/>
          </a:xfrm>
        </p:spPr>
        <p:txBody>
          <a:bodyPr/>
          <a:lstStyle>
            <a:lvl1pPr>
              <a:spcAft>
                <a:spcPts val="600"/>
              </a:spcAft>
              <a:defRPr sz="1200" b="1" i="0">
                <a:solidFill>
                  <a:srgbClr val="77C5D5"/>
                </a:solidFill>
                <a:latin typeface="Arial Narrow" panose="020B0604020202020204" pitchFamily="34" charset="0"/>
                <a:cs typeface="Arial Narrow" panose="020B0604020202020204" pitchFamily="34" charset="0"/>
              </a:defRPr>
            </a:lvl1pPr>
            <a:lvl2pPr>
              <a:spcAft>
                <a:spcPts val="600"/>
              </a:spcAft>
              <a:defRPr>
                <a:solidFill>
                  <a:schemeClr val="bg1"/>
                </a:solidFill>
              </a:defRPr>
            </a:lvl2pPr>
            <a:lvl3pPr>
              <a:spcAft>
                <a:spcPts val="0"/>
              </a:spcAft>
              <a:defRPr>
                <a:solidFill>
                  <a:schemeClr val="bg1"/>
                </a:solidFill>
              </a:defRPr>
            </a:lvl3pPr>
            <a:lvl4pPr>
              <a:defRPr>
                <a:solidFill>
                  <a:schemeClr val="bg1"/>
                </a:solidFill>
              </a:defRPr>
            </a:lvl4pPr>
            <a:lvl5pPr marL="458788" indent="-114300">
              <a:buFont typeface="Arial" panose="020B0604020202020204" pitchFamily="34" charset="0"/>
              <a:buChar char="•"/>
              <a:tabLst/>
              <a:defRPr sz="1000" b="0" i="0">
                <a:solidFill>
                  <a:schemeClr val="bg1"/>
                </a:solidFill>
                <a:latin typeface="Arial Narrow" panose="020B0604020202020204" pitchFamily="34" charset="0"/>
                <a:cs typeface="Arial Narrow" panose="020B0604020202020204" pitchFamily="34" charset="0"/>
              </a:defRPr>
            </a:lvl5pPr>
          </a:lstStyle>
          <a:p>
            <a:pPr lvl="0"/>
            <a:r>
              <a:rPr lang="en-US" dirty="0"/>
              <a:t>Subhead here</a:t>
            </a:r>
          </a:p>
          <a:p>
            <a:pPr lvl="1"/>
            <a:r>
              <a:rPr lang="en-US" dirty="0"/>
              <a:t>Paragraph text here.</a:t>
            </a:r>
          </a:p>
          <a:p>
            <a:pPr lvl="2"/>
            <a:r>
              <a:rPr lang="en-US" dirty="0"/>
              <a:t>Bullet</a:t>
            </a:r>
          </a:p>
          <a:p>
            <a:pPr lvl="3"/>
            <a:r>
              <a:rPr lang="en-US" dirty="0"/>
              <a:t>Secondary bullet</a:t>
            </a:r>
          </a:p>
          <a:p>
            <a:pPr lvl="4"/>
            <a:r>
              <a:rPr lang="en-US" dirty="0"/>
              <a:t>Tertiary bullet</a:t>
            </a:r>
          </a:p>
        </p:txBody>
      </p:sp>
    </p:spTree>
    <p:extLst>
      <p:ext uri="{BB962C8B-B14F-4D97-AF65-F5344CB8AC3E}">
        <p14:creationId xmlns:p14="http://schemas.microsoft.com/office/powerpoint/2010/main" val="2972572156"/>
      </p:ext>
    </p:extLst>
  </p:cSld>
  <p:clrMapOvr>
    <a:masterClrMapping/>
  </p:clrMapOvr>
  <p:transition xmlns:p14="http://schemas.microsoft.com/office/powerpoint/2010/mai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C12CBC-7331-BA4F-B1CA-C41072B862BE}"/>
              </a:ext>
            </a:extLst>
          </p:cNvPr>
          <p:cNvSpPr>
            <a:spLocks noGrp="1"/>
          </p:cNvSpPr>
          <p:nvPr>
            <p:ph type="title" hasCustomPrompt="1"/>
          </p:nvPr>
        </p:nvSpPr>
        <p:spPr>
          <a:xfrm>
            <a:off x="794479" y="746269"/>
            <a:ext cx="4586990" cy="391111"/>
          </a:xfrm>
        </p:spPr>
        <p:txBody>
          <a:bodyPr/>
          <a:lstStyle/>
          <a:p>
            <a:r>
              <a:rPr lang="en-US" dirty="0"/>
              <a:t>Headline here</a:t>
            </a:r>
          </a:p>
        </p:txBody>
      </p:sp>
      <p:sp>
        <p:nvSpPr>
          <p:cNvPr id="6" name="TextBox 5">
            <a:extLst>
              <a:ext uri="{FF2B5EF4-FFF2-40B4-BE49-F238E27FC236}">
                <a16:creationId xmlns:a16="http://schemas.microsoft.com/office/drawing/2014/main" xmlns="" id="{2122E97C-2424-5C47-999E-1B4FCAFE77E6}"/>
              </a:ext>
            </a:extLst>
          </p:cNvPr>
          <p:cNvSpPr txBox="1"/>
          <p:nvPr userDrawn="1"/>
        </p:nvSpPr>
        <p:spPr>
          <a:xfrm>
            <a:off x="162394" y="4887406"/>
            <a:ext cx="1041817" cy="123111"/>
          </a:xfrm>
          <a:prstGeom prst="rect">
            <a:avLst/>
          </a:prstGeom>
          <a:noFill/>
        </p:spPr>
        <p:txBody>
          <a:bodyPr wrap="square" lIns="0" tIns="0" rIns="0" bIns="0" rtlCol="0">
            <a:spAutoFit/>
          </a:bodyPr>
          <a:lstStyle/>
          <a:p>
            <a:fld id="{F8367017-6381-C44D-88D8-5EBDE3EDFC86}" type="slidenum">
              <a:rPr lang="en-US" sz="800" b="0" i="0" smtClean="0">
                <a:solidFill>
                  <a:srgbClr val="58595B"/>
                </a:solidFill>
                <a:latin typeface="Arial Narrow" panose="020B0604020202020204" pitchFamily="34" charset="0"/>
                <a:cs typeface="Arial Narrow" panose="020B0604020202020204" pitchFamily="34" charset="0"/>
              </a:rPr>
              <a:t>‹#›</a:t>
            </a:fld>
            <a:endParaRPr lang="en-US" sz="800" b="0" i="0" dirty="0">
              <a:solidFill>
                <a:srgbClr val="58595B"/>
              </a:solidFill>
              <a:latin typeface="Arial Narrow" panose="020B0604020202020204" pitchFamily="34" charset="0"/>
              <a:cs typeface="Arial Narrow" panose="020B0604020202020204" pitchFamily="34" charset="0"/>
            </a:endParaRPr>
          </a:p>
        </p:txBody>
      </p:sp>
      <p:sp>
        <p:nvSpPr>
          <p:cNvPr id="8" name="Picture Placeholder 7">
            <a:extLst>
              <a:ext uri="{FF2B5EF4-FFF2-40B4-BE49-F238E27FC236}">
                <a16:creationId xmlns:a16="http://schemas.microsoft.com/office/drawing/2014/main" xmlns="" id="{14FA41B0-70DF-A04E-9F80-7E0C6BED3AFC}"/>
              </a:ext>
            </a:extLst>
          </p:cNvPr>
          <p:cNvSpPr>
            <a:spLocks noGrp="1"/>
          </p:cNvSpPr>
          <p:nvPr>
            <p:ph type="pic" sz="quarter" idx="11"/>
          </p:nvPr>
        </p:nvSpPr>
        <p:spPr>
          <a:xfrm>
            <a:off x="6175948" y="504669"/>
            <a:ext cx="2968052" cy="4127292"/>
          </a:xfrm>
          <a:solidFill>
            <a:srgbClr val="EAEAE9"/>
          </a:solidFill>
        </p:spPr>
        <p:txBody>
          <a:bodyPr>
            <a:normAutofit/>
          </a:bodyPr>
          <a:lstStyle>
            <a:lvl1pPr>
              <a:defRPr sz="1400" b="0" i="0">
                <a:solidFill>
                  <a:srgbClr val="58595B"/>
                </a:solidFill>
                <a:latin typeface="Arial Narrow" panose="020B0604020202020204" pitchFamily="34" charset="0"/>
                <a:cs typeface="Arial Narrow" panose="020B0604020202020204" pitchFamily="34" charset="0"/>
              </a:defRPr>
            </a:lvl1pPr>
          </a:lstStyle>
          <a:p>
            <a:endParaRPr lang="en-US" dirty="0"/>
          </a:p>
        </p:txBody>
      </p:sp>
      <p:pic>
        <p:nvPicPr>
          <p:cNvPr id="9" name="Picture 8">
            <a:extLst>
              <a:ext uri="{FF2B5EF4-FFF2-40B4-BE49-F238E27FC236}">
                <a16:creationId xmlns:a16="http://schemas.microsoft.com/office/drawing/2014/main" xmlns="" id="{AE9F2E05-10D6-094E-A2D1-91E531C7EF9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35751" y="163263"/>
            <a:ext cx="434091" cy="226482"/>
          </a:xfrm>
          <a:prstGeom prst="rect">
            <a:avLst/>
          </a:prstGeom>
        </p:spPr>
      </p:pic>
      <p:sp>
        <p:nvSpPr>
          <p:cNvPr id="12" name="Text Placeholder 11">
            <a:extLst>
              <a:ext uri="{FF2B5EF4-FFF2-40B4-BE49-F238E27FC236}">
                <a16:creationId xmlns:a16="http://schemas.microsoft.com/office/drawing/2014/main" xmlns="" id="{425F2C53-9385-5A4B-8B17-38A31BDE8253}"/>
              </a:ext>
            </a:extLst>
          </p:cNvPr>
          <p:cNvSpPr>
            <a:spLocks noGrp="1"/>
          </p:cNvSpPr>
          <p:nvPr>
            <p:ph type="body" sz="quarter" idx="13" hasCustomPrompt="1"/>
          </p:nvPr>
        </p:nvSpPr>
        <p:spPr>
          <a:xfrm>
            <a:off x="794479" y="1177915"/>
            <a:ext cx="4586990" cy="251147"/>
          </a:xfrm>
        </p:spPr>
        <p:txBody>
          <a:bodyPr>
            <a:noAutofit/>
          </a:bodyPr>
          <a:lstStyle>
            <a:lvl1pPr>
              <a:defRPr sz="1200" b="0" i="0">
                <a:solidFill>
                  <a:srgbClr val="58595B"/>
                </a:solidFill>
                <a:latin typeface="Arial Narrow" panose="020B0604020202020204" pitchFamily="34" charset="0"/>
                <a:cs typeface="Arial Narrow" panose="020B0604020202020204" pitchFamily="34" charset="0"/>
              </a:defRPr>
            </a:lvl1pPr>
            <a:lvl2pPr>
              <a:defRPr sz="1200" b="0" i="0">
                <a:solidFill>
                  <a:srgbClr val="58595B"/>
                </a:solidFill>
                <a:latin typeface="Arial Narrow" panose="020B0604020202020204" pitchFamily="34" charset="0"/>
                <a:cs typeface="Arial Narrow" panose="020B0604020202020204" pitchFamily="34" charset="0"/>
              </a:defRPr>
            </a:lvl2pPr>
            <a:lvl3pPr>
              <a:defRPr sz="1200" b="0" i="0">
                <a:solidFill>
                  <a:srgbClr val="58595B"/>
                </a:solidFill>
                <a:latin typeface="Arial Narrow" panose="020B0604020202020204" pitchFamily="34" charset="0"/>
                <a:cs typeface="Arial Narrow" panose="020B0604020202020204" pitchFamily="34" charset="0"/>
              </a:defRPr>
            </a:lvl3pPr>
            <a:lvl4pPr>
              <a:defRPr sz="1200" b="0" i="0">
                <a:solidFill>
                  <a:srgbClr val="58595B"/>
                </a:solidFill>
                <a:latin typeface="Arial Narrow" panose="020B0604020202020204" pitchFamily="34" charset="0"/>
                <a:cs typeface="Arial Narrow" panose="020B0604020202020204" pitchFamily="34" charset="0"/>
              </a:defRPr>
            </a:lvl4pPr>
            <a:lvl5pPr>
              <a:defRPr sz="1200" b="0" i="0">
                <a:solidFill>
                  <a:srgbClr val="58595B"/>
                </a:solidFill>
                <a:latin typeface="Arial Narrow" panose="020B0604020202020204" pitchFamily="34" charset="0"/>
                <a:cs typeface="Arial Narrow" panose="020B0604020202020204" pitchFamily="34" charset="0"/>
              </a:defRPr>
            </a:lvl5pPr>
          </a:lstStyle>
          <a:p>
            <a:pPr lvl="0"/>
            <a:r>
              <a:rPr lang="en-US" dirty="0"/>
              <a:t>Subhead here</a:t>
            </a:r>
          </a:p>
        </p:txBody>
      </p:sp>
      <p:sp>
        <p:nvSpPr>
          <p:cNvPr id="20" name="Text Placeholder 19">
            <a:extLst>
              <a:ext uri="{FF2B5EF4-FFF2-40B4-BE49-F238E27FC236}">
                <a16:creationId xmlns:a16="http://schemas.microsoft.com/office/drawing/2014/main" xmlns="" id="{4A44938C-87BB-0847-8F4B-A82675EA0BF1}"/>
              </a:ext>
            </a:extLst>
          </p:cNvPr>
          <p:cNvSpPr>
            <a:spLocks noGrp="1"/>
          </p:cNvSpPr>
          <p:nvPr>
            <p:ph type="body" sz="quarter" idx="17" hasCustomPrompt="1"/>
          </p:nvPr>
        </p:nvSpPr>
        <p:spPr>
          <a:xfrm>
            <a:off x="794479" y="1768214"/>
            <a:ext cx="4586989" cy="2863745"/>
          </a:xfrm>
        </p:spPr>
        <p:txBody>
          <a:bodyPr/>
          <a:lstStyle>
            <a:lvl1pPr>
              <a:spcAft>
                <a:spcPts val="600"/>
              </a:spcAft>
              <a:defRPr sz="1600" b="0" i="0">
                <a:latin typeface="Arial Narrow" panose="020B0604020202020204" pitchFamily="34" charset="0"/>
                <a:cs typeface="Arial Narrow" panose="020B0604020202020204" pitchFamily="34" charset="0"/>
              </a:defRPr>
            </a:lvl1pPr>
            <a:lvl2pPr>
              <a:spcAft>
                <a:spcPts val="600"/>
              </a:spcAft>
              <a:defRPr/>
            </a:lvl2pPr>
            <a:lvl3pPr>
              <a:spcAft>
                <a:spcPts val="0"/>
              </a:spcAft>
              <a:defRPr/>
            </a:lvl3pPr>
            <a:lvl5pPr marL="458788" indent="-114300">
              <a:buFont typeface="Arial" panose="020B0604020202020204" pitchFamily="34" charset="0"/>
              <a:buChar char="•"/>
              <a:tabLst/>
              <a:defRPr sz="1000" b="0" i="0">
                <a:latin typeface="Arial Narrow" panose="020B0604020202020204" pitchFamily="34" charset="0"/>
                <a:cs typeface="Arial Narrow" panose="020B0604020202020204" pitchFamily="34" charset="0"/>
              </a:defRPr>
            </a:lvl5pPr>
          </a:lstStyle>
          <a:p>
            <a:pPr lvl="0"/>
            <a:r>
              <a:rPr lang="en-US" dirty="0"/>
              <a:t>Intro paragraph here.</a:t>
            </a:r>
          </a:p>
          <a:p>
            <a:pPr lvl="1"/>
            <a:r>
              <a:rPr lang="en-US" dirty="0"/>
              <a:t>Body text.</a:t>
            </a:r>
          </a:p>
          <a:p>
            <a:pPr lvl="2"/>
            <a:r>
              <a:rPr lang="en-US" dirty="0"/>
              <a:t>Bullet</a:t>
            </a:r>
          </a:p>
          <a:p>
            <a:pPr lvl="3"/>
            <a:r>
              <a:rPr lang="en-US" dirty="0"/>
              <a:t>Secondary bullet</a:t>
            </a:r>
          </a:p>
          <a:p>
            <a:pPr lvl="4"/>
            <a:r>
              <a:rPr lang="en-US" dirty="0"/>
              <a:t>Tertiary bullet</a:t>
            </a:r>
          </a:p>
        </p:txBody>
      </p:sp>
    </p:spTree>
    <p:extLst>
      <p:ext uri="{BB962C8B-B14F-4D97-AF65-F5344CB8AC3E}">
        <p14:creationId xmlns:p14="http://schemas.microsoft.com/office/powerpoint/2010/main" val="303951798"/>
      </p:ext>
    </p:extLst>
  </p:cSld>
  <p:clrMapOvr>
    <a:masterClrMapping/>
  </p:clrMapOvr>
  <p:transition xmlns:p14="http://schemas.microsoft.com/office/powerpoint/2010/mai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C12CBC-7331-BA4F-B1CA-C41072B862BE}"/>
              </a:ext>
            </a:extLst>
          </p:cNvPr>
          <p:cNvSpPr>
            <a:spLocks noGrp="1"/>
          </p:cNvSpPr>
          <p:nvPr>
            <p:ph type="title" hasCustomPrompt="1"/>
          </p:nvPr>
        </p:nvSpPr>
        <p:spPr>
          <a:xfrm>
            <a:off x="419725" y="389745"/>
            <a:ext cx="3923675" cy="391111"/>
          </a:xfrm>
        </p:spPr>
        <p:txBody>
          <a:bodyPr/>
          <a:lstStyle/>
          <a:p>
            <a:r>
              <a:rPr lang="en-US" dirty="0"/>
              <a:t>Headline here</a:t>
            </a:r>
          </a:p>
        </p:txBody>
      </p:sp>
      <p:pic>
        <p:nvPicPr>
          <p:cNvPr id="8" name="Picture 7">
            <a:extLst>
              <a:ext uri="{FF2B5EF4-FFF2-40B4-BE49-F238E27FC236}">
                <a16:creationId xmlns:a16="http://schemas.microsoft.com/office/drawing/2014/main" xmlns="" id="{26C04EE8-CA79-EA4A-9F36-03084D60DAF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35751" y="163263"/>
            <a:ext cx="434091" cy="226482"/>
          </a:xfrm>
          <a:prstGeom prst="rect">
            <a:avLst/>
          </a:prstGeom>
        </p:spPr>
      </p:pic>
      <p:sp>
        <p:nvSpPr>
          <p:cNvPr id="6" name="Text Placeholder 5">
            <a:extLst>
              <a:ext uri="{FF2B5EF4-FFF2-40B4-BE49-F238E27FC236}">
                <a16:creationId xmlns:a16="http://schemas.microsoft.com/office/drawing/2014/main" xmlns="" id="{653C7D06-3696-994D-B65D-7C05197F9F2C}"/>
              </a:ext>
            </a:extLst>
          </p:cNvPr>
          <p:cNvSpPr>
            <a:spLocks noGrp="1"/>
          </p:cNvSpPr>
          <p:nvPr>
            <p:ph type="body" sz="quarter" idx="13" hasCustomPrompt="1"/>
          </p:nvPr>
        </p:nvSpPr>
        <p:spPr>
          <a:xfrm>
            <a:off x="4817267" y="389745"/>
            <a:ext cx="3923675" cy="391111"/>
          </a:xfrm>
        </p:spPr>
        <p:txBody>
          <a:bodyPr>
            <a:noAutofit/>
          </a:bodyPr>
          <a:lstStyle>
            <a:lvl1pPr>
              <a:defRPr sz="2400" b="1" i="0">
                <a:latin typeface="Georgia" panose="02040502050405020303" pitchFamily="18" charset="0"/>
              </a:defRPr>
            </a:lvl1pPr>
          </a:lstStyle>
          <a:p>
            <a:pPr lvl="0"/>
            <a:r>
              <a:rPr lang="en-US" dirty="0"/>
              <a:t>Headline here</a:t>
            </a:r>
          </a:p>
        </p:txBody>
      </p:sp>
      <p:sp>
        <p:nvSpPr>
          <p:cNvPr id="7" name="Text Placeholder 6">
            <a:extLst>
              <a:ext uri="{FF2B5EF4-FFF2-40B4-BE49-F238E27FC236}">
                <a16:creationId xmlns:a16="http://schemas.microsoft.com/office/drawing/2014/main" xmlns="" id="{2B7FB00E-11E5-F740-B6F6-D59A72079612}"/>
              </a:ext>
            </a:extLst>
          </p:cNvPr>
          <p:cNvSpPr>
            <a:spLocks noGrp="1"/>
          </p:cNvSpPr>
          <p:nvPr>
            <p:ph type="body" sz="quarter" idx="16" hasCustomPrompt="1"/>
          </p:nvPr>
        </p:nvSpPr>
        <p:spPr>
          <a:xfrm>
            <a:off x="419726" y="3088432"/>
            <a:ext cx="3923674" cy="1585515"/>
          </a:xfrm>
        </p:spPr>
        <p:txBody>
          <a:bodyPr/>
          <a:lstStyle>
            <a:lvl1pPr>
              <a:spcAft>
                <a:spcPts val="600"/>
              </a:spcAft>
              <a:defRPr sz="1600" b="0" i="0">
                <a:solidFill>
                  <a:srgbClr val="58595B"/>
                </a:solidFill>
                <a:latin typeface="Arial Narrow" panose="020B0604020202020204" pitchFamily="34" charset="0"/>
                <a:cs typeface="Arial Narrow" panose="020B0604020202020204" pitchFamily="34" charset="0"/>
              </a:defRPr>
            </a:lvl1pPr>
            <a:lvl2pPr>
              <a:spcAft>
                <a:spcPts val="600"/>
              </a:spcAft>
              <a:defRPr/>
            </a:lvl2pPr>
            <a:lvl3pPr>
              <a:spcAft>
                <a:spcPts val="0"/>
              </a:spcAft>
              <a:defRPr/>
            </a:lvl3pPr>
            <a:lvl5pPr marL="458788" indent="-114300">
              <a:buFont typeface="Arial" panose="020B0604020202020204" pitchFamily="34" charset="0"/>
              <a:buChar char="•"/>
              <a:tabLst/>
              <a:defRPr sz="1000" b="0" i="0">
                <a:latin typeface="Arial Narrow" panose="020B0604020202020204" pitchFamily="34" charset="0"/>
                <a:cs typeface="Arial Narrow" panose="020B0604020202020204" pitchFamily="34" charset="0"/>
              </a:defRPr>
            </a:lvl5pPr>
          </a:lstStyle>
          <a:p>
            <a:pPr lvl="0"/>
            <a:r>
              <a:rPr lang="en-US" dirty="0"/>
              <a:t>Subhead here.</a:t>
            </a:r>
          </a:p>
          <a:p>
            <a:pPr lvl="1"/>
            <a:r>
              <a:rPr lang="en-US" dirty="0"/>
              <a:t>Body copy here.</a:t>
            </a:r>
          </a:p>
          <a:p>
            <a:pPr lvl="2"/>
            <a:r>
              <a:rPr lang="en-US" dirty="0"/>
              <a:t>Bullet</a:t>
            </a:r>
          </a:p>
          <a:p>
            <a:pPr lvl="3"/>
            <a:r>
              <a:rPr lang="en-US" dirty="0"/>
              <a:t>Secondary bullet</a:t>
            </a:r>
          </a:p>
          <a:p>
            <a:pPr lvl="4"/>
            <a:r>
              <a:rPr lang="en-US" dirty="0"/>
              <a:t>Tertiary bullet</a:t>
            </a:r>
          </a:p>
        </p:txBody>
      </p:sp>
      <p:sp>
        <p:nvSpPr>
          <p:cNvPr id="13" name="Text Placeholder 6">
            <a:extLst>
              <a:ext uri="{FF2B5EF4-FFF2-40B4-BE49-F238E27FC236}">
                <a16:creationId xmlns:a16="http://schemas.microsoft.com/office/drawing/2014/main" xmlns="" id="{B1BEDED3-B05B-2343-B076-5D238E656339}"/>
              </a:ext>
            </a:extLst>
          </p:cNvPr>
          <p:cNvSpPr>
            <a:spLocks noGrp="1"/>
          </p:cNvSpPr>
          <p:nvPr>
            <p:ph type="body" sz="quarter" idx="17" hasCustomPrompt="1"/>
          </p:nvPr>
        </p:nvSpPr>
        <p:spPr>
          <a:xfrm>
            <a:off x="4817267" y="3088432"/>
            <a:ext cx="3923674" cy="1585515"/>
          </a:xfrm>
        </p:spPr>
        <p:txBody>
          <a:bodyPr/>
          <a:lstStyle>
            <a:lvl1pPr>
              <a:spcAft>
                <a:spcPts val="600"/>
              </a:spcAft>
              <a:defRPr sz="1600" b="0" i="0">
                <a:solidFill>
                  <a:srgbClr val="58595B"/>
                </a:solidFill>
                <a:latin typeface="Arial Narrow" panose="020B0604020202020204" pitchFamily="34" charset="0"/>
                <a:cs typeface="Arial Narrow" panose="020B0604020202020204" pitchFamily="34" charset="0"/>
              </a:defRPr>
            </a:lvl1pPr>
            <a:lvl2pPr>
              <a:spcAft>
                <a:spcPts val="600"/>
              </a:spcAft>
              <a:defRPr/>
            </a:lvl2pPr>
            <a:lvl3pPr>
              <a:spcAft>
                <a:spcPts val="0"/>
              </a:spcAft>
              <a:defRPr/>
            </a:lvl3pPr>
            <a:lvl5pPr marL="458788" indent="-114300">
              <a:buFont typeface="Arial" panose="020B0604020202020204" pitchFamily="34" charset="0"/>
              <a:buChar char="•"/>
              <a:tabLst/>
              <a:defRPr sz="1000" b="0" i="0">
                <a:latin typeface="Arial Narrow" panose="020B0604020202020204" pitchFamily="34" charset="0"/>
                <a:cs typeface="Arial Narrow" panose="020B0604020202020204" pitchFamily="34" charset="0"/>
              </a:defRPr>
            </a:lvl5pPr>
          </a:lstStyle>
          <a:p>
            <a:pPr lvl="0"/>
            <a:r>
              <a:rPr lang="en-US" dirty="0"/>
              <a:t>Subhead here.</a:t>
            </a:r>
          </a:p>
          <a:p>
            <a:pPr lvl="1"/>
            <a:r>
              <a:rPr lang="en-US" dirty="0"/>
              <a:t>Body copy here.</a:t>
            </a:r>
          </a:p>
          <a:p>
            <a:pPr lvl="2"/>
            <a:r>
              <a:rPr lang="en-US" dirty="0"/>
              <a:t>Bullet</a:t>
            </a:r>
          </a:p>
          <a:p>
            <a:pPr lvl="3"/>
            <a:r>
              <a:rPr lang="en-US" dirty="0"/>
              <a:t>Secondary bullet</a:t>
            </a:r>
          </a:p>
          <a:p>
            <a:pPr lvl="4"/>
            <a:r>
              <a:rPr lang="en-US" dirty="0"/>
              <a:t>Tertiary bullet</a:t>
            </a:r>
          </a:p>
        </p:txBody>
      </p:sp>
      <p:sp>
        <p:nvSpPr>
          <p:cNvPr id="15" name="Text Placeholder 14">
            <a:extLst>
              <a:ext uri="{FF2B5EF4-FFF2-40B4-BE49-F238E27FC236}">
                <a16:creationId xmlns:a16="http://schemas.microsoft.com/office/drawing/2014/main" xmlns="" id="{F3017D3B-86D3-2644-B1AB-5C5C4DEFDC75}"/>
              </a:ext>
            </a:extLst>
          </p:cNvPr>
          <p:cNvSpPr>
            <a:spLocks noGrp="1"/>
          </p:cNvSpPr>
          <p:nvPr>
            <p:ph type="body" sz="quarter" idx="18" hasCustomPrompt="1"/>
          </p:nvPr>
        </p:nvSpPr>
        <p:spPr>
          <a:xfrm>
            <a:off x="419725" y="969016"/>
            <a:ext cx="3923675" cy="1223678"/>
          </a:xfrm>
        </p:spPr>
        <p:txBody>
          <a:bodyPr/>
          <a:lstStyle>
            <a:lvl1pPr>
              <a:spcAft>
                <a:spcPts val="600"/>
              </a:spcAft>
              <a:defRPr sz="1200" b="0" i="0">
                <a:solidFill>
                  <a:srgbClr val="58595B"/>
                </a:solidFill>
                <a:latin typeface="Arial Narrow" panose="020B0604020202020204" pitchFamily="34" charset="0"/>
                <a:cs typeface="Arial Narrow" panose="020B0604020202020204" pitchFamily="34" charset="0"/>
              </a:defRPr>
            </a:lvl1pPr>
            <a:lvl2pPr>
              <a:spcAft>
                <a:spcPts val="600"/>
              </a:spcAft>
              <a:defRPr/>
            </a:lvl2pPr>
            <a:lvl3pPr>
              <a:spcAft>
                <a:spcPts val="0"/>
              </a:spcAft>
              <a:defRPr/>
            </a:lvl3pPr>
            <a:lvl5pPr marL="458788" indent="-114300">
              <a:buFont typeface="Arial" panose="020B0604020202020204" pitchFamily="34" charset="0"/>
              <a:buChar char="•"/>
              <a:tabLst/>
              <a:defRPr sz="1000" b="0" i="0">
                <a:solidFill>
                  <a:srgbClr val="58595B"/>
                </a:solidFill>
                <a:latin typeface="Arial Narrow" panose="020B0604020202020204" pitchFamily="34" charset="0"/>
                <a:cs typeface="Arial Narrow" panose="020B0604020202020204" pitchFamily="34" charset="0"/>
              </a:defRPr>
            </a:lvl5pPr>
          </a:lstStyle>
          <a:p>
            <a:pPr lvl="0"/>
            <a:r>
              <a:rPr lang="en-US" dirty="0"/>
              <a:t>Body copy here.</a:t>
            </a:r>
          </a:p>
          <a:p>
            <a:pPr lvl="1"/>
            <a:r>
              <a:rPr lang="en-US" dirty="0"/>
              <a:t>Body copy here.</a:t>
            </a:r>
          </a:p>
          <a:p>
            <a:pPr lvl="2"/>
            <a:r>
              <a:rPr lang="en-US" dirty="0"/>
              <a:t>Bullet</a:t>
            </a:r>
          </a:p>
          <a:p>
            <a:pPr lvl="3"/>
            <a:r>
              <a:rPr lang="en-US" dirty="0"/>
              <a:t>Secondary bullet</a:t>
            </a:r>
          </a:p>
          <a:p>
            <a:pPr lvl="4"/>
            <a:r>
              <a:rPr lang="en-US" dirty="0"/>
              <a:t>Tertiary bullet</a:t>
            </a:r>
          </a:p>
        </p:txBody>
      </p:sp>
      <p:sp>
        <p:nvSpPr>
          <p:cNvPr id="16" name="Text Placeholder 14">
            <a:extLst>
              <a:ext uri="{FF2B5EF4-FFF2-40B4-BE49-F238E27FC236}">
                <a16:creationId xmlns:a16="http://schemas.microsoft.com/office/drawing/2014/main" xmlns="" id="{215EC0DD-0D09-CE45-AF8F-AD8464A1A90E}"/>
              </a:ext>
            </a:extLst>
          </p:cNvPr>
          <p:cNvSpPr>
            <a:spLocks noGrp="1"/>
          </p:cNvSpPr>
          <p:nvPr>
            <p:ph type="body" sz="quarter" idx="19" hasCustomPrompt="1"/>
          </p:nvPr>
        </p:nvSpPr>
        <p:spPr>
          <a:xfrm>
            <a:off x="4817266" y="969016"/>
            <a:ext cx="3923675" cy="1223678"/>
          </a:xfrm>
        </p:spPr>
        <p:txBody>
          <a:bodyPr/>
          <a:lstStyle>
            <a:lvl1pPr>
              <a:spcAft>
                <a:spcPts val="600"/>
              </a:spcAft>
              <a:defRPr sz="1200" b="0" i="0">
                <a:solidFill>
                  <a:srgbClr val="58595B"/>
                </a:solidFill>
                <a:latin typeface="Arial Narrow" panose="020B0604020202020204" pitchFamily="34" charset="0"/>
                <a:cs typeface="Arial Narrow" panose="020B0604020202020204" pitchFamily="34" charset="0"/>
              </a:defRPr>
            </a:lvl1pPr>
            <a:lvl2pPr>
              <a:spcAft>
                <a:spcPts val="600"/>
              </a:spcAft>
              <a:defRPr/>
            </a:lvl2pPr>
            <a:lvl3pPr>
              <a:spcAft>
                <a:spcPts val="0"/>
              </a:spcAft>
              <a:defRPr/>
            </a:lvl3pPr>
            <a:lvl5pPr marL="458788" indent="-114300">
              <a:buFont typeface="Arial" panose="020B0604020202020204" pitchFamily="34" charset="0"/>
              <a:buChar char="•"/>
              <a:tabLst/>
              <a:defRPr sz="1000" b="0" i="0">
                <a:solidFill>
                  <a:srgbClr val="58595B"/>
                </a:solidFill>
                <a:latin typeface="Arial Narrow" panose="020B0604020202020204" pitchFamily="34" charset="0"/>
                <a:cs typeface="Arial Narrow" panose="020B0604020202020204" pitchFamily="34" charset="0"/>
              </a:defRPr>
            </a:lvl5pPr>
          </a:lstStyle>
          <a:p>
            <a:pPr lvl="0"/>
            <a:r>
              <a:rPr lang="en-US" dirty="0"/>
              <a:t>Body copy here.</a:t>
            </a:r>
          </a:p>
          <a:p>
            <a:pPr lvl="1"/>
            <a:r>
              <a:rPr lang="en-US" dirty="0"/>
              <a:t>Body copy here.</a:t>
            </a:r>
          </a:p>
          <a:p>
            <a:pPr lvl="2"/>
            <a:r>
              <a:rPr lang="en-US" dirty="0"/>
              <a:t>Bullet</a:t>
            </a:r>
          </a:p>
          <a:p>
            <a:pPr lvl="3"/>
            <a:r>
              <a:rPr lang="en-US" dirty="0"/>
              <a:t>Secondary bullet</a:t>
            </a:r>
          </a:p>
          <a:p>
            <a:pPr lvl="4"/>
            <a:r>
              <a:rPr lang="en-US" dirty="0"/>
              <a:t>Tertiary bullet</a:t>
            </a:r>
          </a:p>
        </p:txBody>
      </p:sp>
    </p:spTree>
    <p:extLst>
      <p:ext uri="{BB962C8B-B14F-4D97-AF65-F5344CB8AC3E}">
        <p14:creationId xmlns:p14="http://schemas.microsoft.com/office/powerpoint/2010/main" val="1160081417"/>
      </p:ext>
    </p:extLst>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4407" y="746269"/>
            <a:ext cx="7335186" cy="701279"/>
          </a:xfrm>
          <a:prstGeom prst="rect">
            <a:avLst/>
          </a:prstGeom>
        </p:spPr>
        <p:txBody>
          <a:bodyPr vert="horz" lIns="0" tIns="0" rIns="0" bIns="0" rtlCol="0" anchor="t" anchorCtr="0">
            <a:norm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904407" y="1648918"/>
            <a:ext cx="7335186" cy="3300044"/>
          </a:xfrm>
          <a:prstGeom prst="rect">
            <a:avLst/>
          </a:prstGeom>
        </p:spPr>
        <p:txBody>
          <a:bodyPr vert="horz" lIns="0" tIns="0" rIns="0" bIns="0" rtlCol="0">
            <a:normAutofit/>
          </a:bodyPr>
          <a:lstStyle/>
          <a:p>
            <a:pPr lvl="0"/>
            <a:r>
              <a:rPr lang="en-US" dirty="0"/>
              <a:t>Subhead</a:t>
            </a:r>
          </a:p>
          <a:p>
            <a:pPr lvl="1"/>
            <a:r>
              <a:rPr lang="en-US" dirty="0"/>
              <a:t>Body copy</a:t>
            </a:r>
          </a:p>
          <a:p>
            <a:pPr lvl="2"/>
            <a:r>
              <a:rPr lang="en-US" dirty="0"/>
              <a:t>Bullets</a:t>
            </a:r>
          </a:p>
          <a:p>
            <a:pPr lvl="3"/>
            <a:r>
              <a:rPr lang="en-US" dirty="0"/>
              <a:t>Secondary bullets</a:t>
            </a:r>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500" r:id="rId2"/>
    <p:sldLayoutId id="2147493471" r:id="rId3"/>
    <p:sldLayoutId id="2147493501" r:id="rId4"/>
    <p:sldLayoutId id="2147493502" r:id="rId5"/>
    <p:sldLayoutId id="2147493503" r:id="rId6"/>
    <p:sldLayoutId id="2147493499" r:id="rId7"/>
    <p:sldLayoutId id="2147493504" r:id="rId8"/>
    <p:sldLayoutId id="2147493505" r:id="rId9"/>
    <p:sldLayoutId id="2147493506" r:id="rId10"/>
    <p:sldLayoutId id="2147493507" r:id="rId11"/>
    <p:sldLayoutId id="2147493508" r:id="rId12"/>
    <p:sldLayoutId id="2147493509" r:id="rId13"/>
    <p:sldLayoutId id="2147493510" r:id="rId14"/>
    <p:sldLayoutId id="2147493511" r:id="rId15"/>
    <p:sldLayoutId id="2147493512" r:id="rId16"/>
    <p:sldLayoutId id="2147493513" r:id="rId17"/>
    <p:sldLayoutId id="2147493514" r:id="rId18"/>
    <p:sldLayoutId id="2147493469" r:id="rId19"/>
    <p:sldLayoutId id="2147493515" r:id="rId20"/>
    <p:sldLayoutId id="2147493516" r:id="rId21"/>
    <p:sldLayoutId id="2147493519" r:id="rId22"/>
  </p:sldLayoutIdLst>
  <p:transition xmlns:p14="http://schemas.microsoft.com/office/powerpoint/2010/main">
    <p:fade/>
  </p:transition>
  <p:txStyles>
    <p:titleStyle>
      <a:lvl1pPr algn="l" defTabSz="457200" rtl="0" eaLnBrk="1" latinLnBrk="0" hangingPunct="1">
        <a:spcBef>
          <a:spcPct val="0"/>
        </a:spcBef>
        <a:buNone/>
        <a:defRPr sz="2400" b="1" i="0" kern="1200">
          <a:solidFill>
            <a:srgbClr val="005EB8"/>
          </a:solidFill>
          <a:latin typeface="Georgia" panose="02040502050405020303" pitchFamily="18" charset="0"/>
          <a:ea typeface="+mj-ea"/>
          <a:cs typeface="+mj-cs"/>
        </a:defRPr>
      </a:lvl1pPr>
    </p:titleStyle>
    <p:bodyStyle>
      <a:lvl1pPr marL="0" indent="0" algn="l" defTabSz="457200" rtl="0" eaLnBrk="1" latinLnBrk="0" hangingPunct="1">
        <a:spcBef>
          <a:spcPts val="0"/>
        </a:spcBef>
        <a:spcAft>
          <a:spcPts val="1200"/>
        </a:spcAft>
        <a:buFont typeface="Arial"/>
        <a:buNone/>
        <a:defRPr sz="1800" kern="1200">
          <a:solidFill>
            <a:srgbClr val="005EB8"/>
          </a:solidFill>
          <a:latin typeface="+mn-lt"/>
          <a:ea typeface="+mn-ea"/>
          <a:cs typeface="+mn-cs"/>
        </a:defRPr>
      </a:lvl1pPr>
      <a:lvl2pPr marL="0" indent="0" algn="l" defTabSz="457200" rtl="0" eaLnBrk="1" latinLnBrk="0" hangingPunct="1">
        <a:spcBef>
          <a:spcPts val="0"/>
        </a:spcBef>
        <a:spcAft>
          <a:spcPts val="1200"/>
        </a:spcAft>
        <a:buFont typeface="Arial"/>
        <a:buNone/>
        <a:tabLst/>
        <a:defRPr sz="1200" b="0" i="0" kern="1200">
          <a:solidFill>
            <a:srgbClr val="58595B"/>
          </a:solidFill>
          <a:latin typeface="Arial Narrow" panose="020B0604020202020204" pitchFamily="34" charset="0"/>
          <a:ea typeface="+mn-ea"/>
          <a:cs typeface="Arial Narrow" panose="020B0604020202020204" pitchFamily="34" charset="0"/>
        </a:defRPr>
      </a:lvl2pPr>
      <a:lvl3pPr marL="228600" indent="-114300" algn="l" defTabSz="457200" rtl="0" eaLnBrk="1" latinLnBrk="0" hangingPunct="1">
        <a:spcBef>
          <a:spcPts val="0"/>
        </a:spcBef>
        <a:spcAft>
          <a:spcPts val="600"/>
        </a:spcAft>
        <a:buFont typeface="Arial"/>
        <a:buChar char="•"/>
        <a:tabLst/>
        <a:defRPr sz="1200" b="0" i="0" kern="1200">
          <a:solidFill>
            <a:srgbClr val="58595B"/>
          </a:solidFill>
          <a:latin typeface="Arial Narrow" panose="020B0604020202020204" pitchFamily="34" charset="0"/>
          <a:ea typeface="+mn-ea"/>
          <a:cs typeface="Arial Narrow" panose="020B0604020202020204" pitchFamily="34" charset="0"/>
        </a:defRPr>
      </a:lvl3pPr>
      <a:lvl4pPr marL="342900" indent="-112713" algn="l" defTabSz="457200" rtl="0" eaLnBrk="1" latinLnBrk="0" hangingPunct="1">
        <a:spcBef>
          <a:spcPct val="20000"/>
        </a:spcBef>
        <a:buFont typeface="Arial" panose="020B0604020202020204" pitchFamily="34" charset="0"/>
        <a:buChar char="•"/>
        <a:tabLst/>
        <a:defRPr sz="1000" b="0" i="0" kern="1200">
          <a:solidFill>
            <a:srgbClr val="58595B"/>
          </a:solidFill>
          <a:latin typeface="Arial Narrow" panose="020B0604020202020204" pitchFamily="34" charset="0"/>
          <a:ea typeface="+mn-ea"/>
          <a:cs typeface="Arial Narrow" panose="020B0604020202020204" pitchFamily="34" charset="0"/>
        </a:defRPr>
      </a:lvl4pPr>
      <a:lvl5pPr marL="2057400" indent="-228600" algn="l" defTabSz="457200" rtl="0" eaLnBrk="1" latinLnBrk="0" hangingPunct="1">
        <a:spcBef>
          <a:spcPct val="20000"/>
        </a:spcBef>
        <a:buFont typeface="Arial"/>
        <a:buChar char="»"/>
        <a:defRPr sz="1600" kern="1200">
          <a:solidFill>
            <a:srgbClr val="58595B"/>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7.png"/><Relationship Id="rId1" Type="http://schemas.microsoft.com/office/2007/relationships/media" Target="../media/media1.m4a"/><Relationship Id="rId2" Type="http://schemas.openxmlformats.org/officeDocument/2006/relationships/audio" Target="../media/media1.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1.xml"/><Relationship Id="rId4" Type="http://schemas.openxmlformats.org/officeDocument/2006/relationships/notesSlide" Target="../notesSlides/notesSlide2.xml"/><Relationship Id="rId5" Type="http://schemas.openxmlformats.org/officeDocument/2006/relationships/image" Target="../media/image38.png"/><Relationship Id="rId6" Type="http://schemas.openxmlformats.org/officeDocument/2006/relationships/image" Target="../media/image27.png"/><Relationship Id="rId1" Type="http://schemas.microsoft.com/office/2007/relationships/media" Target="../media/media9.m4a"/><Relationship Id="rId2" Type="http://schemas.openxmlformats.org/officeDocument/2006/relationships/audio" Target="../media/media9.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image" Target="../media/image39.jpeg"/><Relationship Id="rId5" Type="http://schemas.openxmlformats.org/officeDocument/2006/relationships/image" Target="../media/image27.png"/><Relationship Id="rId1" Type="http://schemas.microsoft.com/office/2007/relationships/media" Target="../media/media10.m4a"/><Relationship Id="rId2" Type="http://schemas.openxmlformats.org/officeDocument/2006/relationships/audio" Target="../media/media10.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image" Target="../media/image40.png"/><Relationship Id="rId5" Type="http://schemas.openxmlformats.org/officeDocument/2006/relationships/image" Target="../media/image27.png"/><Relationship Id="rId1" Type="http://schemas.microsoft.com/office/2007/relationships/media" Target="../media/media11.m4a"/><Relationship Id="rId2" Type="http://schemas.openxmlformats.org/officeDocument/2006/relationships/audio" Target="../media/media11.m4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0.xml"/><Relationship Id="rId4" Type="http://schemas.openxmlformats.org/officeDocument/2006/relationships/notesSlide" Target="../notesSlides/notesSlide3.xml"/><Relationship Id="rId5" Type="http://schemas.openxmlformats.org/officeDocument/2006/relationships/hyperlink" Target="https://www.bcbsks.com/promo/mentalhealthawareness/strive/" TargetMode="External"/><Relationship Id="rId6" Type="http://schemas.openxmlformats.org/officeDocument/2006/relationships/hyperlink" Target="https://www.youtube.com/watch?v=e-XELjHZAPI" TargetMode="External"/><Relationship Id="rId7" Type="http://schemas.openxmlformats.org/officeDocument/2006/relationships/hyperlink" Target="https://www.youtube.com/watch?v=E8Wz6hGqYLw&amp;feature=youtu.be" TargetMode="External"/><Relationship Id="rId8" Type="http://schemas.openxmlformats.org/officeDocument/2006/relationships/image" Target="../media/image41.jpeg"/><Relationship Id="rId9" Type="http://schemas.openxmlformats.org/officeDocument/2006/relationships/image" Target="../media/image42.jpeg"/><Relationship Id="rId10" Type="http://schemas.openxmlformats.org/officeDocument/2006/relationships/image" Target="../media/image27.png"/><Relationship Id="rId1" Type="http://schemas.microsoft.com/office/2007/relationships/media" Target="../media/media12.m4a"/><Relationship Id="rId2" Type="http://schemas.openxmlformats.org/officeDocument/2006/relationships/audio" Target="../media/media12.m4a"/></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image" Target="../media/image43.jpeg"/><Relationship Id="rId5" Type="http://schemas.openxmlformats.org/officeDocument/2006/relationships/image" Target="../media/image27.png"/><Relationship Id="rId1" Type="http://schemas.microsoft.com/office/2007/relationships/media" Target="../media/media13.m4a"/><Relationship Id="rId2" Type="http://schemas.openxmlformats.org/officeDocument/2006/relationships/audio" Target="../media/media13.m4a"/></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image" Target="../media/image44.jpeg"/><Relationship Id="rId5" Type="http://schemas.openxmlformats.org/officeDocument/2006/relationships/image" Target="../media/image27.png"/><Relationship Id="rId1" Type="http://schemas.microsoft.com/office/2007/relationships/media" Target="../media/media14.m4a"/><Relationship Id="rId2" Type="http://schemas.openxmlformats.org/officeDocument/2006/relationships/audio" Target="../media/media14.m4a"/></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image" Target="../media/image45.jpeg"/><Relationship Id="rId5" Type="http://schemas.openxmlformats.org/officeDocument/2006/relationships/image" Target="../media/image27.png"/><Relationship Id="rId1" Type="http://schemas.microsoft.com/office/2007/relationships/media" Target="../media/media15.m4a"/><Relationship Id="rId2" Type="http://schemas.openxmlformats.org/officeDocument/2006/relationships/audio" Target="../media/media15.m4a"/></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46.jpeg"/><Relationship Id="rId5" Type="http://schemas.openxmlformats.org/officeDocument/2006/relationships/image" Target="../media/image27.png"/><Relationship Id="rId1" Type="http://schemas.microsoft.com/office/2007/relationships/media" Target="../media/media16.m4a"/><Relationship Id="rId2" Type="http://schemas.openxmlformats.org/officeDocument/2006/relationships/audio" Target="../media/media16.m4a"/></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0.xml"/><Relationship Id="rId4" Type="http://schemas.openxmlformats.org/officeDocument/2006/relationships/image" Target="../media/image27.png"/><Relationship Id="rId1" Type="http://schemas.microsoft.com/office/2007/relationships/media" Target="../media/media17.m4a"/><Relationship Id="rId2" Type="http://schemas.openxmlformats.org/officeDocument/2006/relationships/audio" Target="../media/media17.m4a"/></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9.xml"/><Relationship Id="rId4" Type="http://schemas.openxmlformats.org/officeDocument/2006/relationships/image" Target="../media/image27.png"/><Relationship Id="rId1" Type="http://schemas.microsoft.com/office/2007/relationships/media" Target="../media/media18.m4a"/><Relationship Id="rId2" Type="http://schemas.openxmlformats.org/officeDocument/2006/relationships/audio" Target="../media/media18.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7.png"/><Relationship Id="rId1" Type="http://schemas.microsoft.com/office/2007/relationships/media" Target="../media/media2.m4a"/><Relationship Id="rId2" Type="http://schemas.openxmlformats.org/officeDocument/2006/relationships/audio" Target="../media/media2.m4a"/></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2.xml"/><Relationship Id="rId4" Type="http://schemas.openxmlformats.org/officeDocument/2006/relationships/notesSlide" Target="../notesSlides/notesSlide1.xml"/><Relationship Id="rId5" Type="http://schemas.openxmlformats.org/officeDocument/2006/relationships/image" Target="../media/image28.jpeg"/><Relationship Id="rId6" Type="http://schemas.openxmlformats.org/officeDocument/2006/relationships/image" Target="../media/image29.jpeg"/><Relationship Id="rId7" Type="http://schemas.openxmlformats.org/officeDocument/2006/relationships/image" Target="../media/image30.jpeg"/><Relationship Id="rId8" Type="http://schemas.openxmlformats.org/officeDocument/2006/relationships/image" Target="../media/image27.png"/><Relationship Id="rId1" Type="http://schemas.microsoft.com/office/2007/relationships/media" Target="../media/media3.m4a"/><Relationship Id="rId2" Type="http://schemas.openxmlformats.org/officeDocument/2006/relationships/audio" Target="../media/media3.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4" Type="http://schemas.openxmlformats.org/officeDocument/2006/relationships/image" Target="../media/image31.tiff"/><Relationship Id="rId5" Type="http://schemas.openxmlformats.org/officeDocument/2006/relationships/image" Target="../media/image32.tiff"/><Relationship Id="rId6" Type="http://schemas.openxmlformats.org/officeDocument/2006/relationships/image" Target="../media/image33.tiff"/><Relationship Id="rId7" Type="http://schemas.openxmlformats.org/officeDocument/2006/relationships/image" Target="../media/image34.tiff"/><Relationship Id="rId8" Type="http://schemas.openxmlformats.org/officeDocument/2006/relationships/image" Target="../media/image27.png"/><Relationship Id="rId1" Type="http://schemas.microsoft.com/office/2007/relationships/media" Target="../media/media4.m4a"/><Relationship Id="rId2" Type="http://schemas.openxmlformats.org/officeDocument/2006/relationships/audio" Target="../media/media4.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4" Type="http://schemas.openxmlformats.org/officeDocument/2006/relationships/image" Target="../media/image35.tiff"/><Relationship Id="rId5" Type="http://schemas.openxmlformats.org/officeDocument/2006/relationships/image" Target="../media/image36.tiff"/><Relationship Id="rId6" Type="http://schemas.openxmlformats.org/officeDocument/2006/relationships/image" Target="../media/image32.tiff"/><Relationship Id="rId7" Type="http://schemas.openxmlformats.org/officeDocument/2006/relationships/image" Target="../media/image33.tiff"/><Relationship Id="rId8" Type="http://schemas.openxmlformats.org/officeDocument/2006/relationships/image" Target="../media/image27.png"/><Relationship Id="rId1" Type="http://schemas.microsoft.com/office/2007/relationships/media" Target="../media/media5.m4a"/><Relationship Id="rId2" Type="http://schemas.openxmlformats.org/officeDocument/2006/relationships/audio" Target="../media/media5.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4" Type="http://schemas.openxmlformats.org/officeDocument/2006/relationships/image" Target="../media/image37.tiff"/><Relationship Id="rId5" Type="http://schemas.openxmlformats.org/officeDocument/2006/relationships/image" Target="../media/image27.png"/><Relationship Id="rId1" Type="http://schemas.microsoft.com/office/2007/relationships/media" Target="../media/media6.m4a"/><Relationship Id="rId2" Type="http://schemas.openxmlformats.org/officeDocument/2006/relationships/audio" Target="../media/media6.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image" Target="../media/image27.png"/><Relationship Id="rId1" Type="http://schemas.microsoft.com/office/2007/relationships/media" Target="../media/media7.m4a"/><Relationship Id="rId2" Type="http://schemas.openxmlformats.org/officeDocument/2006/relationships/audio" Target="../media/media7.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0.xml"/><Relationship Id="rId4" Type="http://schemas.openxmlformats.org/officeDocument/2006/relationships/image" Target="../media/image27.png"/><Relationship Id="rId1" Type="http://schemas.microsoft.com/office/2007/relationships/media" Target="../media/media8.m4a"/><Relationship Id="rId2" Type="http://schemas.openxmlformats.org/officeDocument/2006/relationships/audio" Target="../media/media8.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C74E9ABB-1F16-2D4D-9E19-BAAC057303F1}"/>
              </a:ext>
            </a:extLst>
          </p:cNvPr>
          <p:cNvSpPr>
            <a:spLocks noGrp="1"/>
          </p:cNvSpPr>
          <p:nvPr>
            <p:ph type="body" sz="quarter" idx="12"/>
          </p:nvPr>
        </p:nvSpPr>
        <p:spPr>
          <a:xfrm>
            <a:off x="638225" y="1205821"/>
            <a:ext cx="7939496" cy="1200329"/>
          </a:xfrm>
        </p:spPr>
        <p:txBody>
          <a:bodyPr/>
          <a:lstStyle/>
          <a:p>
            <a:r>
              <a:rPr lang="en-US" dirty="0"/>
              <a:t>Connecting with Blue</a:t>
            </a:r>
          </a:p>
          <a:p>
            <a:endParaRPr lang="en-US" sz="1200" b="0" dirty="0">
              <a:latin typeface="Arial Narrow" panose="020B0604020202020204" pitchFamily="34" charset="0"/>
              <a:cs typeface="Arial Narrow" panose="020B0604020202020204" pitchFamily="34" charset="0"/>
            </a:endParaRPr>
          </a:p>
          <a:p>
            <a:r>
              <a:rPr lang="en-US" sz="2400" b="0" dirty="0">
                <a:latin typeface="Arial Narrow" panose="020B0604020202020204" pitchFamily="34" charset="0"/>
                <a:cs typeface="Arial Narrow" panose="020B0604020202020204" pitchFamily="34" charset="0"/>
              </a:rPr>
              <a:t>USD 409 Atchison Public Schools</a:t>
            </a:r>
          </a:p>
        </p:txBody>
      </p:sp>
      <p:sp>
        <p:nvSpPr>
          <p:cNvPr id="6" name="Text Placeholder 5">
            <a:extLst>
              <a:ext uri="{FF2B5EF4-FFF2-40B4-BE49-F238E27FC236}">
                <a16:creationId xmlns:a16="http://schemas.microsoft.com/office/drawing/2014/main" xmlns="" id="{9E7CF305-478C-8044-AF7B-78FB44215507}"/>
              </a:ext>
            </a:extLst>
          </p:cNvPr>
          <p:cNvSpPr>
            <a:spLocks noGrp="1"/>
          </p:cNvSpPr>
          <p:nvPr>
            <p:ph type="body" sz="quarter" idx="13"/>
          </p:nvPr>
        </p:nvSpPr>
        <p:spPr>
          <a:xfrm>
            <a:off x="661085" y="2406150"/>
            <a:ext cx="2906278" cy="334796"/>
          </a:xfrm>
        </p:spPr>
        <p:txBody>
          <a:bodyPr>
            <a:normAutofit/>
          </a:bodyPr>
          <a:lstStyle/>
          <a:p>
            <a:r>
              <a:rPr lang="en-US" dirty="0"/>
              <a:t>7/1/2021</a:t>
            </a:r>
          </a:p>
        </p:txBody>
      </p:sp>
      <p:pic>
        <p:nvPicPr>
          <p:cNvPr id="8" name="Audio 7">
            <a:hlinkClick r:id="" action="ppaction://media"/>
            <a:extLst>
              <a:ext uri="{FF2B5EF4-FFF2-40B4-BE49-F238E27FC236}">
                <a16:creationId xmlns:a16="http://schemas.microsoft.com/office/drawing/2014/main" xmlns="" id="{BC3457DE-9040-4481-99E7-AC5244DA8F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599351507"/>
      </p:ext>
    </p:extLst>
  </p:cSld>
  <p:clrMapOvr>
    <a:masterClrMapping/>
  </p:clrMapOvr>
  <p:transition xmlns:p14="http://schemas.microsoft.com/office/powerpoint/2010/main" advTm="15316">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8C1BBB-D9B4-714C-83E4-20395A70D803}"/>
              </a:ext>
            </a:extLst>
          </p:cNvPr>
          <p:cNvSpPr>
            <a:spLocks noGrp="1"/>
          </p:cNvSpPr>
          <p:nvPr>
            <p:ph type="title"/>
          </p:nvPr>
        </p:nvSpPr>
        <p:spPr>
          <a:xfrm>
            <a:off x="519192" y="200175"/>
            <a:ext cx="6161828" cy="391111"/>
          </a:xfrm>
        </p:spPr>
        <p:txBody>
          <a:bodyPr>
            <a:normAutofit/>
          </a:bodyPr>
          <a:lstStyle/>
          <a:p>
            <a:r>
              <a:rPr lang="en-US" dirty="0"/>
              <a:t>Member portal | </a:t>
            </a:r>
            <a:r>
              <a:rPr lang="en-US" dirty="0" err="1"/>
              <a:t>BlueAccess</a:t>
            </a:r>
            <a:endParaRPr lang="en-US" dirty="0"/>
          </a:p>
        </p:txBody>
      </p:sp>
      <p:pic>
        <p:nvPicPr>
          <p:cNvPr id="5" name="Picture 4" descr="Graphical user interface, text, website&#10;&#10;Description automatically generated">
            <a:extLst>
              <a:ext uri="{FF2B5EF4-FFF2-40B4-BE49-F238E27FC236}">
                <a16:creationId xmlns:a16="http://schemas.microsoft.com/office/drawing/2014/main" xmlns="" id="{69976497-6909-7A4D-933E-6F75B1346E5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29304" y="679219"/>
            <a:ext cx="7914697" cy="4464281"/>
          </a:xfrm>
          <a:prstGeom prst="rect">
            <a:avLst/>
          </a:prstGeom>
        </p:spPr>
      </p:pic>
      <p:pic>
        <p:nvPicPr>
          <p:cNvPr id="4" name="Audio 3">
            <a:hlinkClick r:id="" action="ppaction://media"/>
            <a:extLst>
              <a:ext uri="{FF2B5EF4-FFF2-40B4-BE49-F238E27FC236}">
                <a16:creationId xmlns:a16="http://schemas.microsoft.com/office/drawing/2014/main" xmlns="" id="{63DC8972-25BC-4DB1-A341-6DB3130B31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1780034379"/>
      </p:ext>
    </p:extLst>
  </p:cSld>
  <p:clrMapOvr>
    <a:masterClrMapping/>
  </p:clrMapOvr>
  <p:transition xmlns:p14="http://schemas.microsoft.com/office/powerpoint/2010/main" advTm="36417">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xmlns="" id="{1CB75A90-2F6F-2E4F-982C-F0D9D5B41290}"/>
              </a:ext>
            </a:extLst>
          </p:cNvPr>
          <p:cNvSpPr>
            <a:spLocks noGrp="1"/>
          </p:cNvSpPr>
          <p:nvPr>
            <p:ph type="title"/>
          </p:nvPr>
        </p:nvSpPr>
        <p:spPr>
          <a:xfrm>
            <a:off x="794479" y="746269"/>
            <a:ext cx="4586990" cy="391111"/>
          </a:xfrm>
        </p:spPr>
        <p:txBody>
          <a:bodyPr>
            <a:normAutofit fontScale="90000"/>
          </a:bodyPr>
          <a:lstStyle/>
          <a:p>
            <a:r>
              <a:rPr lang="en-US" dirty="0"/>
              <a:t>A faster, easier way to</a:t>
            </a:r>
            <a:br>
              <a:rPr lang="en-US" dirty="0"/>
            </a:br>
            <a:r>
              <a:rPr lang="en-US" dirty="0"/>
              <a:t>see a doctor</a:t>
            </a:r>
          </a:p>
        </p:txBody>
      </p:sp>
      <p:pic>
        <p:nvPicPr>
          <p:cNvPr id="3" name="Picture Placeholder 2">
            <a:extLst>
              <a:ext uri="{FF2B5EF4-FFF2-40B4-BE49-F238E27FC236}">
                <a16:creationId xmlns:a16="http://schemas.microsoft.com/office/drawing/2014/main" xmlns="" id="{343C61CE-1B34-CF49-9AA1-09C18441B264}"/>
              </a:ext>
            </a:extLst>
          </p:cNvPr>
          <p:cNvPicPr>
            <a:picLocks noGrp="1" noChangeAspect="1"/>
          </p:cNvPicPr>
          <p:nvPr>
            <p:ph type="pic" sz="quarter" idx="11"/>
          </p:nvPr>
        </p:nvPicPr>
        <p:blipFill>
          <a:blip r:embed="rId4" cstate="screen">
            <a:extLst>
              <a:ext uri="{28A0092B-C50C-407E-A947-70E740481C1C}">
                <a14:useLocalDpi xmlns:a14="http://schemas.microsoft.com/office/drawing/2010/main"/>
              </a:ext>
            </a:extLst>
          </a:blip>
          <a:srcRect/>
          <a:stretch>
            <a:fillRect/>
          </a:stretch>
        </p:blipFill>
        <p:spPr/>
      </p:pic>
      <p:sp>
        <p:nvSpPr>
          <p:cNvPr id="34" name="Text Placeholder 33">
            <a:extLst>
              <a:ext uri="{FF2B5EF4-FFF2-40B4-BE49-F238E27FC236}">
                <a16:creationId xmlns:a16="http://schemas.microsoft.com/office/drawing/2014/main" xmlns="" id="{91B572E8-A575-E441-9A14-8EA411D63935}"/>
              </a:ext>
            </a:extLst>
          </p:cNvPr>
          <p:cNvSpPr>
            <a:spLocks noGrp="1"/>
          </p:cNvSpPr>
          <p:nvPr>
            <p:ph type="body" sz="quarter" idx="17"/>
          </p:nvPr>
        </p:nvSpPr>
        <p:spPr>
          <a:xfrm>
            <a:off x="794479" y="1768214"/>
            <a:ext cx="4586989" cy="2863745"/>
          </a:xfrm>
        </p:spPr>
        <p:txBody>
          <a:bodyPr>
            <a:normAutofit/>
          </a:bodyPr>
          <a:lstStyle/>
          <a:p>
            <a:pPr marL="4763" lvl="2" indent="0">
              <a:spcAft>
                <a:spcPts val="1200"/>
              </a:spcAft>
              <a:buNone/>
            </a:pPr>
            <a:r>
              <a:rPr lang="en-US" sz="1800" b="1" dirty="0"/>
              <a:t>Telemedicine connects you with a doctor </a:t>
            </a:r>
            <a:br>
              <a:rPr lang="en-US" sz="1800" b="1" dirty="0"/>
            </a:br>
            <a:r>
              <a:rPr lang="en-US" sz="1800" b="1" dirty="0"/>
              <a:t>anytime, anywhere</a:t>
            </a:r>
          </a:p>
          <a:p>
            <a:pPr marL="4763" lvl="2" indent="0">
              <a:spcAft>
                <a:spcPts val="1200"/>
              </a:spcAft>
              <a:buNone/>
            </a:pPr>
            <a:r>
              <a:rPr lang="en-US" sz="1400" dirty="0"/>
              <a:t>Consult with a doctor by computer, tablet or phone</a:t>
            </a:r>
          </a:p>
          <a:p>
            <a:pPr lvl="2">
              <a:spcAft>
                <a:spcPts val="1200"/>
              </a:spcAft>
            </a:pPr>
            <a:r>
              <a:rPr lang="en-US" sz="1400" dirty="0"/>
              <a:t>Affordable, easy and convenient – available 24/7/365</a:t>
            </a:r>
          </a:p>
          <a:p>
            <a:pPr lvl="2">
              <a:spcAft>
                <a:spcPts val="1200"/>
              </a:spcAft>
            </a:pPr>
            <a:r>
              <a:rPr lang="en-US" sz="1400" dirty="0"/>
              <a:t>A choice of trusted, U.S. board-certified doctors</a:t>
            </a:r>
          </a:p>
          <a:p>
            <a:pPr lvl="2">
              <a:spcAft>
                <a:spcPts val="1200"/>
              </a:spcAft>
            </a:pPr>
            <a:r>
              <a:rPr lang="en-US" sz="1400" dirty="0"/>
              <a:t>No appointment, no waiting</a:t>
            </a:r>
          </a:p>
          <a:p>
            <a:pPr lvl="2">
              <a:spcAft>
                <a:spcPts val="1200"/>
              </a:spcAft>
            </a:pPr>
            <a:r>
              <a:rPr lang="en-US" sz="1400" dirty="0"/>
              <a:t>Prescriptions as needed</a:t>
            </a:r>
          </a:p>
          <a:p>
            <a:pPr lvl="2">
              <a:spcAft>
                <a:spcPts val="1200"/>
              </a:spcAft>
            </a:pPr>
            <a:r>
              <a:rPr lang="en-US" sz="1400" dirty="0" err="1"/>
              <a:t>bcbsks.com</a:t>
            </a:r>
            <a:r>
              <a:rPr lang="en-US" sz="1400" dirty="0"/>
              <a:t>/telemedicine</a:t>
            </a:r>
          </a:p>
        </p:txBody>
      </p:sp>
      <p:pic>
        <p:nvPicPr>
          <p:cNvPr id="6" name="Audio 5">
            <a:hlinkClick r:id="" action="ppaction://media"/>
            <a:extLst>
              <a:ext uri="{FF2B5EF4-FFF2-40B4-BE49-F238E27FC236}">
                <a16:creationId xmlns:a16="http://schemas.microsoft.com/office/drawing/2014/main" xmlns="" id="{F6C873C4-E380-4016-B2F8-184E7DC826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1154315566"/>
      </p:ext>
    </p:extLst>
  </p:cSld>
  <p:clrMapOvr>
    <a:masterClrMapping/>
  </p:clrMapOvr>
  <p:transition xmlns:p14="http://schemas.microsoft.com/office/powerpoint/2010/main" advTm="21208">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xmlns="" id="{1CB75A90-2F6F-2E4F-982C-F0D9D5B41290}"/>
              </a:ext>
            </a:extLst>
          </p:cNvPr>
          <p:cNvSpPr>
            <a:spLocks noGrp="1"/>
          </p:cNvSpPr>
          <p:nvPr>
            <p:ph type="title"/>
          </p:nvPr>
        </p:nvSpPr>
        <p:spPr>
          <a:xfrm>
            <a:off x="794479" y="746269"/>
            <a:ext cx="4586990" cy="391111"/>
          </a:xfrm>
        </p:spPr>
        <p:txBody>
          <a:bodyPr/>
          <a:lstStyle/>
          <a:p>
            <a:r>
              <a:rPr lang="en-US" dirty="0" err="1"/>
              <a:t>HealthyOptions</a:t>
            </a:r>
            <a:endParaRPr lang="en-US" dirty="0"/>
          </a:p>
        </p:txBody>
      </p:sp>
      <p:sp>
        <p:nvSpPr>
          <p:cNvPr id="6" name="Text Placeholder 5">
            <a:extLst>
              <a:ext uri="{FF2B5EF4-FFF2-40B4-BE49-F238E27FC236}">
                <a16:creationId xmlns:a16="http://schemas.microsoft.com/office/drawing/2014/main" xmlns="" id="{E575EEFF-6EB5-DA4F-AA21-09B330C909FB}"/>
              </a:ext>
            </a:extLst>
          </p:cNvPr>
          <p:cNvSpPr>
            <a:spLocks noGrp="1"/>
          </p:cNvSpPr>
          <p:nvPr>
            <p:ph type="body" sz="quarter" idx="13"/>
          </p:nvPr>
        </p:nvSpPr>
        <p:spPr/>
        <p:txBody>
          <a:bodyPr/>
          <a:lstStyle/>
          <a:p>
            <a:r>
              <a:rPr lang="en-US" dirty="0"/>
              <a:t>Your resource for living a healthier life</a:t>
            </a:r>
          </a:p>
        </p:txBody>
      </p:sp>
      <p:sp>
        <p:nvSpPr>
          <p:cNvPr id="34" name="Text Placeholder 33">
            <a:extLst>
              <a:ext uri="{FF2B5EF4-FFF2-40B4-BE49-F238E27FC236}">
                <a16:creationId xmlns:a16="http://schemas.microsoft.com/office/drawing/2014/main" xmlns="" id="{91B572E8-A575-E441-9A14-8EA411D63935}"/>
              </a:ext>
            </a:extLst>
          </p:cNvPr>
          <p:cNvSpPr>
            <a:spLocks noGrp="1"/>
          </p:cNvSpPr>
          <p:nvPr>
            <p:ph type="body" sz="quarter" idx="17"/>
          </p:nvPr>
        </p:nvSpPr>
        <p:spPr>
          <a:xfrm>
            <a:off x="794479" y="1768214"/>
            <a:ext cx="4586989" cy="2863745"/>
          </a:xfrm>
        </p:spPr>
        <p:txBody>
          <a:bodyPr>
            <a:normAutofit/>
          </a:bodyPr>
          <a:lstStyle/>
          <a:p>
            <a:pPr lvl="2">
              <a:spcAft>
                <a:spcPts val="1200"/>
              </a:spcAft>
            </a:pPr>
            <a:r>
              <a:rPr lang="en-US" sz="1400" dirty="0"/>
              <a:t>Hands-on health tools</a:t>
            </a:r>
          </a:p>
          <a:p>
            <a:pPr lvl="2">
              <a:spcAft>
                <a:spcPts val="1200"/>
              </a:spcAft>
            </a:pPr>
            <a:r>
              <a:rPr lang="en-US" sz="1400" dirty="0"/>
              <a:t>Disease management :: NEW maternity program</a:t>
            </a:r>
          </a:p>
          <a:p>
            <a:pPr lvl="2">
              <a:spcAft>
                <a:spcPts val="1200"/>
              </a:spcAft>
            </a:pPr>
            <a:r>
              <a:rPr lang="en-US" sz="1400" dirty="0"/>
              <a:t>Case management</a:t>
            </a:r>
          </a:p>
          <a:p>
            <a:pPr lvl="2">
              <a:spcAft>
                <a:spcPts val="1200"/>
              </a:spcAft>
            </a:pPr>
            <a:r>
              <a:rPr lang="en-US" sz="1400" dirty="0"/>
              <a:t>Wellness management </a:t>
            </a:r>
          </a:p>
          <a:p>
            <a:pPr lvl="2">
              <a:spcAft>
                <a:spcPts val="1200"/>
              </a:spcAft>
            </a:pPr>
            <a:r>
              <a:rPr lang="en-US" sz="1400" dirty="0"/>
              <a:t>Workplace wellness</a:t>
            </a:r>
          </a:p>
        </p:txBody>
      </p:sp>
      <p:pic>
        <p:nvPicPr>
          <p:cNvPr id="7" name="Content Placeholder 10" descr="Icon&#10;&#10;Description automatically generated">
            <a:extLst>
              <a:ext uri="{FF2B5EF4-FFF2-40B4-BE49-F238E27FC236}">
                <a16:creationId xmlns:a16="http://schemas.microsoft.com/office/drawing/2014/main" xmlns="" id="{1D0BD03C-1DE3-2248-AAE0-7A739F1B9CC5}"/>
              </a:ext>
            </a:extLst>
          </p:cNvPr>
          <p:cNvPicPr>
            <a:picLocks noChangeAspect="1"/>
          </p:cNvPicPr>
          <p:nvPr/>
        </p:nvPicPr>
        <p:blipFill>
          <a:blip r:embed="rId4"/>
          <a:stretch>
            <a:fillRect/>
          </a:stretch>
        </p:blipFill>
        <p:spPr>
          <a:xfrm>
            <a:off x="5530333" y="1131850"/>
            <a:ext cx="3302858" cy="3102685"/>
          </a:xfrm>
          <a:prstGeom prst="rect">
            <a:avLst/>
          </a:prstGeom>
        </p:spPr>
      </p:pic>
      <p:pic>
        <p:nvPicPr>
          <p:cNvPr id="4" name="Audio 3">
            <a:hlinkClick r:id="" action="ppaction://media"/>
            <a:extLst>
              <a:ext uri="{FF2B5EF4-FFF2-40B4-BE49-F238E27FC236}">
                <a16:creationId xmlns:a16="http://schemas.microsoft.com/office/drawing/2014/main" xmlns="" id="{F7107EF9-2192-45D5-96E5-50AA5A1476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2868175377"/>
      </p:ext>
    </p:extLst>
  </p:cSld>
  <p:clrMapOvr>
    <a:masterClrMapping/>
  </p:clrMapOvr>
  <p:transition xmlns:p14="http://schemas.microsoft.com/office/powerpoint/2010/main" advTm="15536">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15D17AF3-2455-5B4E-9DEB-15198BF0AFF0}"/>
              </a:ext>
            </a:extLst>
          </p:cNvPr>
          <p:cNvSpPr>
            <a:spLocks noGrp="1"/>
          </p:cNvSpPr>
          <p:nvPr>
            <p:ph idx="1"/>
          </p:nvPr>
        </p:nvSpPr>
        <p:spPr>
          <a:xfrm>
            <a:off x="786528" y="1617021"/>
            <a:ext cx="3674154" cy="2654079"/>
          </a:xfrm>
        </p:spPr>
        <p:txBody>
          <a:bodyPr>
            <a:normAutofit/>
          </a:bodyPr>
          <a:lstStyle/>
          <a:p>
            <a:r>
              <a:rPr lang="en-US" sz="1400" dirty="0">
                <a:solidFill>
                  <a:srgbClr val="58595B"/>
                </a:solidFill>
                <a:latin typeface="Arial Narrow" panose="020B0604020202020204" pitchFamily="34" charset="0"/>
                <a:cs typeface="Arial Narrow" panose="020B0604020202020204" pitchFamily="34" charset="0"/>
              </a:rPr>
              <a:t>Powered by </a:t>
            </a:r>
            <a:r>
              <a:rPr lang="en-US" sz="1400" dirty="0">
                <a:solidFill>
                  <a:srgbClr val="58595B"/>
                </a:solidFill>
                <a:latin typeface="Arial Narrow" panose="020B0604020202020204" pitchFamily="34" charset="0"/>
                <a:cs typeface="Arial Narrow" panose="020B0604020202020204" pitchFamily="34" charset="0"/>
                <a:hlinkClick r:id="rId5">
                  <a:extLst>
                    <a:ext uri="{A12FA001-AC4F-418D-AE19-62706E023703}">
                      <ahyp:hlinkClr xmlns:ahyp="http://schemas.microsoft.com/office/drawing/2018/hyperlinkcolor" xmlns="" val="tx"/>
                    </a:ext>
                  </a:extLst>
                </a:hlinkClick>
              </a:rPr>
              <a:t>WebMD ONE</a:t>
            </a:r>
            <a:r>
              <a:rPr lang="en-US" sz="1400" dirty="0">
                <a:solidFill>
                  <a:srgbClr val="58595B"/>
                </a:solidFill>
                <a:latin typeface="Arial Narrow" panose="020B0604020202020204" pitchFamily="34" charset="0"/>
                <a:cs typeface="Arial Narrow" panose="020B0604020202020204" pitchFamily="34" charset="0"/>
              </a:rPr>
              <a:t>, can help you reach your well-being goals and be the best “you”.</a:t>
            </a:r>
          </a:p>
          <a:p>
            <a:pPr marL="285750" indent="-285750">
              <a:buFontTx/>
              <a:buChar char="-"/>
            </a:pPr>
            <a:r>
              <a:rPr lang="en-US" sz="1400" dirty="0">
                <a:solidFill>
                  <a:srgbClr val="58595B"/>
                </a:solidFill>
                <a:latin typeface="Arial Narrow" panose="020B0604020202020204" pitchFamily="34" charset="0"/>
                <a:cs typeface="Arial Narrow" panose="020B0604020202020204" pitchFamily="34" charset="0"/>
              </a:rPr>
              <a:t>Health assessment</a:t>
            </a:r>
          </a:p>
          <a:p>
            <a:pPr marL="285750" indent="-285750">
              <a:buFontTx/>
              <a:buChar char="-"/>
            </a:pPr>
            <a:r>
              <a:rPr lang="en-US" sz="1400" dirty="0">
                <a:solidFill>
                  <a:srgbClr val="58595B"/>
                </a:solidFill>
                <a:latin typeface="Arial Narrow" panose="020B0604020202020204" pitchFamily="34" charset="0"/>
                <a:cs typeface="Arial Narrow" panose="020B0604020202020204" pitchFamily="34" charset="0"/>
                <a:hlinkClick r:id="rId6"/>
              </a:rPr>
              <a:t>Daily habits</a:t>
            </a:r>
            <a:endParaRPr lang="en-US" sz="1400" dirty="0">
              <a:solidFill>
                <a:srgbClr val="58595B"/>
              </a:solidFill>
              <a:latin typeface="Arial Narrow" panose="020B0604020202020204" pitchFamily="34" charset="0"/>
              <a:cs typeface="Arial Narrow" panose="020B0604020202020204" pitchFamily="34" charset="0"/>
            </a:endParaRPr>
          </a:p>
          <a:p>
            <a:pPr marL="285750" indent="-285750">
              <a:buFontTx/>
              <a:buChar char="-"/>
            </a:pPr>
            <a:r>
              <a:rPr lang="en-US" sz="1400" dirty="0">
                <a:solidFill>
                  <a:srgbClr val="58595B"/>
                </a:solidFill>
                <a:latin typeface="Arial Narrow" panose="020B0604020202020204" pitchFamily="34" charset="0"/>
                <a:cs typeface="Arial Narrow" panose="020B0604020202020204" pitchFamily="34" charset="0"/>
              </a:rPr>
              <a:t>Health coaching</a:t>
            </a:r>
          </a:p>
          <a:p>
            <a:pPr marL="285750" indent="-285750">
              <a:buFontTx/>
              <a:buChar char="-"/>
            </a:pPr>
            <a:r>
              <a:rPr lang="en-US" sz="1400" dirty="0">
                <a:solidFill>
                  <a:srgbClr val="58595B"/>
                </a:solidFill>
                <a:latin typeface="Arial Narrow" panose="020B0604020202020204" pitchFamily="34" charset="0"/>
                <a:cs typeface="Arial Narrow" panose="020B0604020202020204" pitchFamily="34" charset="0"/>
              </a:rPr>
              <a:t>App connection center and tracker </a:t>
            </a:r>
          </a:p>
          <a:p>
            <a:pPr marL="285750" indent="-285750">
              <a:buFontTx/>
              <a:buChar char="-"/>
            </a:pPr>
            <a:r>
              <a:rPr lang="en-US" sz="1400" dirty="0">
                <a:solidFill>
                  <a:srgbClr val="58595B"/>
                </a:solidFill>
                <a:latin typeface="Arial Narrow" panose="020B0604020202020204" pitchFamily="34" charset="0"/>
                <a:cs typeface="Arial Narrow" panose="020B0604020202020204" pitchFamily="34" charset="0"/>
              </a:rPr>
              <a:t>Enroll via your </a:t>
            </a:r>
            <a:r>
              <a:rPr lang="en-US" sz="1400" dirty="0" err="1">
                <a:solidFill>
                  <a:srgbClr val="58595B"/>
                </a:solidFill>
                <a:latin typeface="Arial Narrow" panose="020B0604020202020204" pitchFamily="34" charset="0"/>
                <a:cs typeface="Arial Narrow" panose="020B0604020202020204" pitchFamily="34" charset="0"/>
              </a:rPr>
              <a:t>BlueAccess</a:t>
            </a:r>
            <a:r>
              <a:rPr lang="en-US" sz="1400" dirty="0">
                <a:solidFill>
                  <a:srgbClr val="58595B"/>
                </a:solidFill>
                <a:latin typeface="Arial Narrow" panose="020B0604020202020204" pitchFamily="34" charset="0"/>
                <a:cs typeface="Arial Narrow" panose="020B0604020202020204" pitchFamily="34" charset="0"/>
              </a:rPr>
              <a:t> account</a:t>
            </a:r>
          </a:p>
          <a:p>
            <a:r>
              <a:rPr lang="en-US" sz="1400" dirty="0">
                <a:hlinkClick r:id="rId7"/>
              </a:rPr>
              <a:t>Demo</a:t>
            </a:r>
            <a:endParaRPr lang="en-US" sz="1400" dirty="0"/>
          </a:p>
        </p:txBody>
      </p:sp>
      <p:pic>
        <p:nvPicPr>
          <p:cNvPr id="6" name="Picture 5" descr="A picture containing text&#10;&#10;Description automatically generated">
            <a:extLst>
              <a:ext uri="{FF2B5EF4-FFF2-40B4-BE49-F238E27FC236}">
                <a16:creationId xmlns:a16="http://schemas.microsoft.com/office/drawing/2014/main" xmlns="" id="{D15388AE-996A-394B-85DB-A48A4056889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28649" y="677636"/>
            <a:ext cx="2878207" cy="836020"/>
          </a:xfrm>
          <a:prstGeom prst="rect">
            <a:avLst/>
          </a:prstGeom>
        </p:spPr>
      </p:pic>
      <p:pic>
        <p:nvPicPr>
          <p:cNvPr id="7" name="Picture 6" descr="A person holding a tablet&#10;&#10;Description automatically generated with medium confidence">
            <a:extLst>
              <a:ext uri="{FF2B5EF4-FFF2-40B4-BE49-F238E27FC236}">
                <a16:creationId xmlns:a16="http://schemas.microsoft.com/office/drawing/2014/main" xmlns="" id="{0882358C-8651-5641-8441-F39511A0641D}"/>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277772" y="975765"/>
            <a:ext cx="3866228" cy="3191969"/>
          </a:xfrm>
          <a:prstGeom prst="rect">
            <a:avLst/>
          </a:prstGeom>
        </p:spPr>
      </p:pic>
      <p:pic>
        <p:nvPicPr>
          <p:cNvPr id="2" name="Audio 1">
            <a:hlinkClick r:id="" action="ppaction://media"/>
            <a:extLst>
              <a:ext uri="{FF2B5EF4-FFF2-40B4-BE49-F238E27FC236}">
                <a16:creationId xmlns:a16="http://schemas.microsoft.com/office/drawing/2014/main" xmlns="" id="{899B58C4-0B9D-43E0-B7E5-555DDB5DCB2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1548108936"/>
      </p:ext>
    </p:extLst>
  </p:cSld>
  <p:clrMapOvr>
    <a:masterClrMapping/>
  </p:clrMapOvr>
  <p:transition xmlns:p14="http://schemas.microsoft.com/office/powerpoint/2010/main" advTm="22719">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xmlns="" id="{1CB75A90-2F6F-2E4F-982C-F0D9D5B41290}"/>
              </a:ext>
            </a:extLst>
          </p:cNvPr>
          <p:cNvSpPr>
            <a:spLocks noGrp="1"/>
          </p:cNvSpPr>
          <p:nvPr>
            <p:ph type="title"/>
          </p:nvPr>
        </p:nvSpPr>
        <p:spPr>
          <a:xfrm>
            <a:off x="794479" y="746269"/>
            <a:ext cx="4586990" cy="391111"/>
          </a:xfrm>
        </p:spPr>
        <p:txBody>
          <a:bodyPr/>
          <a:lstStyle/>
          <a:p>
            <a:r>
              <a:rPr lang="en-US" dirty="0"/>
              <a:t>Prime Therapeutics</a:t>
            </a:r>
          </a:p>
        </p:txBody>
      </p:sp>
      <p:sp>
        <p:nvSpPr>
          <p:cNvPr id="6" name="Text Placeholder 5">
            <a:extLst>
              <a:ext uri="{FF2B5EF4-FFF2-40B4-BE49-F238E27FC236}">
                <a16:creationId xmlns:a16="http://schemas.microsoft.com/office/drawing/2014/main" xmlns="" id="{E575EEFF-6EB5-DA4F-AA21-09B330C909FB}"/>
              </a:ext>
            </a:extLst>
          </p:cNvPr>
          <p:cNvSpPr>
            <a:spLocks noGrp="1"/>
          </p:cNvSpPr>
          <p:nvPr>
            <p:ph type="body" sz="quarter" idx="13"/>
          </p:nvPr>
        </p:nvSpPr>
        <p:spPr/>
        <p:txBody>
          <a:bodyPr/>
          <a:lstStyle/>
          <a:p>
            <a:r>
              <a:rPr lang="en-US" dirty="0" err="1">
                <a:solidFill>
                  <a:srgbClr val="005EB8"/>
                </a:solidFill>
              </a:rPr>
              <a:t>myprime.com</a:t>
            </a:r>
            <a:endParaRPr lang="en-US" dirty="0">
              <a:solidFill>
                <a:srgbClr val="005EB8"/>
              </a:solidFill>
            </a:endParaRPr>
          </a:p>
        </p:txBody>
      </p:sp>
      <p:sp>
        <p:nvSpPr>
          <p:cNvPr id="34" name="Text Placeholder 33">
            <a:extLst>
              <a:ext uri="{FF2B5EF4-FFF2-40B4-BE49-F238E27FC236}">
                <a16:creationId xmlns:a16="http://schemas.microsoft.com/office/drawing/2014/main" xmlns="" id="{91B572E8-A575-E441-9A14-8EA411D63935}"/>
              </a:ext>
            </a:extLst>
          </p:cNvPr>
          <p:cNvSpPr>
            <a:spLocks noGrp="1"/>
          </p:cNvSpPr>
          <p:nvPr>
            <p:ph type="body" sz="quarter" idx="17"/>
          </p:nvPr>
        </p:nvSpPr>
        <p:spPr>
          <a:xfrm>
            <a:off x="794479" y="1768214"/>
            <a:ext cx="4586989" cy="2863745"/>
          </a:xfrm>
        </p:spPr>
        <p:txBody>
          <a:bodyPr>
            <a:normAutofit/>
          </a:bodyPr>
          <a:lstStyle/>
          <a:p>
            <a:pPr marL="230188" lvl="2" indent="-115888"/>
            <a:r>
              <a:rPr lang="en-US" sz="1400" dirty="0"/>
              <a:t>Pharmacy benefit manager</a:t>
            </a:r>
          </a:p>
          <a:p>
            <a:pPr marL="114300" lvl="2" indent="0">
              <a:buNone/>
            </a:pPr>
            <a:endParaRPr lang="en-US" sz="1400" dirty="0"/>
          </a:p>
          <a:p>
            <a:pPr marL="230188" lvl="2" indent="-115888"/>
            <a:r>
              <a:rPr lang="en-US" sz="1400" dirty="0"/>
              <a:t>Integrated benefits</a:t>
            </a:r>
          </a:p>
          <a:p>
            <a:pPr marL="230188" lvl="2" indent="-115888"/>
            <a:endParaRPr lang="en-US" sz="1400" dirty="0"/>
          </a:p>
          <a:p>
            <a:pPr marL="230188" lvl="2" indent="-115888"/>
            <a:r>
              <a:rPr lang="en-US" sz="1400" dirty="0"/>
              <a:t>Copay max</a:t>
            </a:r>
          </a:p>
          <a:p>
            <a:pPr marL="114300" lvl="2" indent="0">
              <a:buNone/>
            </a:pPr>
            <a:endParaRPr lang="en-US" sz="1400" dirty="0"/>
          </a:p>
          <a:p>
            <a:pPr marL="230188" lvl="2" indent="-115888"/>
            <a:r>
              <a:rPr lang="en-US" sz="1400" dirty="0"/>
              <a:t>Formulary/medication list</a:t>
            </a:r>
          </a:p>
          <a:p>
            <a:pPr marL="114300" lvl="2" indent="0">
              <a:buNone/>
            </a:pPr>
            <a:endParaRPr lang="en-US" sz="1400" dirty="0"/>
          </a:p>
          <a:p>
            <a:pPr marL="230188" lvl="2" indent="-115888"/>
            <a:r>
              <a:rPr lang="en-US" sz="1400" dirty="0"/>
              <a:t>Specialty medication</a:t>
            </a:r>
          </a:p>
          <a:p>
            <a:pPr marL="114300" lvl="2" indent="0">
              <a:buNone/>
            </a:pPr>
            <a:endParaRPr lang="en-US" sz="1400" dirty="0"/>
          </a:p>
          <a:p>
            <a:pPr marL="230188" lvl="2" indent="-115888"/>
            <a:r>
              <a:rPr lang="en-US" sz="1400" dirty="0"/>
              <a:t>Mail service/home delivery </a:t>
            </a:r>
          </a:p>
          <a:p>
            <a:pPr marL="114300" lvl="2" indent="0">
              <a:buNone/>
            </a:pPr>
            <a:endParaRPr lang="en-US" sz="1400" dirty="0"/>
          </a:p>
          <a:p>
            <a:pPr marL="230188" lvl="2" indent="-115888"/>
            <a:r>
              <a:rPr lang="en-US" sz="1400" dirty="0"/>
              <a:t>Prior authorizations</a:t>
            </a:r>
          </a:p>
        </p:txBody>
      </p:sp>
      <p:pic>
        <p:nvPicPr>
          <p:cNvPr id="7" name="Picture Placeholder 6" descr="A person holding the hand to the face&#10;&#10;Description automatically generated">
            <a:extLst>
              <a:ext uri="{FF2B5EF4-FFF2-40B4-BE49-F238E27FC236}">
                <a16:creationId xmlns:a16="http://schemas.microsoft.com/office/drawing/2014/main" xmlns="" id="{2BE3CDF1-D39C-1E4F-8B25-4129C8C210E1}"/>
              </a:ext>
            </a:extLst>
          </p:cNvPr>
          <p:cNvPicPr>
            <a:picLocks noGrp="1" noChangeAspect="1"/>
          </p:cNvPicPr>
          <p:nvPr>
            <p:ph type="pic" sz="quarter" idx="11"/>
          </p:nvPr>
        </p:nvPicPr>
        <p:blipFill>
          <a:blip r:embed="rId4" cstate="screen">
            <a:extLst>
              <a:ext uri="{28A0092B-C50C-407E-A947-70E740481C1C}">
                <a14:useLocalDpi xmlns:a14="http://schemas.microsoft.com/office/drawing/2010/main"/>
              </a:ext>
            </a:extLst>
          </a:blip>
          <a:srcRect/>
          <a:stretch>
            <a:fillRect/>
          </a:stretch>
        </p:blipFill>
        <p:spPr/>
      </p:pic>
      <p:pic>
        <p:nvPicPr>
          <p:cNvPr id="4" name="Audio 3">
            <a:hlinkClick r:id="" action="ppaction://media"/>
            <a:extLst>
              <a:ext uri="{FF2B5EF4-FFF2-40B4-BE49-F238E27FC236}">
                <a16:creationId xmlns:a16="http://schemas.microsoft.com/office/drawing/2014/main" xmlns="" id="{D18F8B9E-F49A-4DEA-AF15-609C28C1E9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299418028"/>
      </p:ext>
    </p:extLst>
  </p:cSld>
  <p:clrMapOvr>
    <a:masterClrMapping/>
  </p:clrMapOvr>
  <p:transition xmlns:p14="http://schemas.microsoft.com/office/powerpoint/2010/main" advTm="21865">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xmlns="" id="{1CB75A90-2F6F-2E4F-982C-F0D9D5B41290}"/>
              </a:ext>
            </a:extLst>
          </p:cNvPr>
          <p:cNvSpPr>
            <a:spLocks noGrp="1"/>
          </p:cNvSpPr>
          <p:nvPr>
            <p:ph type="title"/>
          </p:nvPr>
        </p:nvSpPr>
        <p:spPr>
          <a:xfrm>
            <a:off x="794479" y="746269"/>
            <a:ext cx="4586990" cy="391111"/>
          </a:xfrm>
        </p:spPr>
        <p:txBody>
          <a:bodyPr/>
          <a:lstStyle/>
          <a:p>
            <a:r>
              <a:rPr lang="en-US" dirty="0" err="1"/>
              <a:t>GeoBlue</a:t>
            </a:r>
            <a:r>
              <a:rPr lang="en-US" baseline="30000" dirty="0">
                <a:latin typeface="Arial" panose="020B0604020202020204" pitchFamily="34" charset="0"/>
                <a:cs typeface="Arial" panose="020B0604020202020204" pitchFamily="34" charset="0"/>
              </a:rPr>
              <a:t>®</a:t>
            </a:r>
          </a:p>
        </p:txBody>
      </p:sp>
      <p:sp>
        <p:nvSpPr>
          <p:cNvPr id="6" name="Text Placeholder 5">
            <a:extLst>
              <a:ext uri="{FF2B5EF4-FFF2-40B4-BE49-F238E27FC236}">
                <a16:creationId xmlns:a16="http://schemas.microsoft.com/office/drawing/2014/main" xmlns="" id="{E575EEFF-6EB5-DA4F-AA21-09B330C909FB}"/>
              </a:ext>
            </a:extLst>
          </p:cNvPr>
          <p:cNvSpPr>
            <a:spLocks noGrp="1"/>
          </p:cNvSpPr>
          <p:nvPr>
            <p:ph type="body" sz="quarter" idx="13"/>
          </p:nvPr>
        </p:nvSpPr>
        <p:spPr/>
        <p:txBody>
          <a:bodyPr/>
          <a:lstStyle/>
          <a:p>
            <a:r>
              <a:rPr lang="en-US" dirty="0" err="1">
                <a:solidFill>
                  <a:srgbClr val="005EB8"/>
                </a:solidFill>
              </a:rPr>
              <a:t>bcbsks.com</a:t>
            </a:r>
            <a:r>
              <a:rPr lang="en-US" dirty="0">
                <a:solidFill>
                  <a:srgbClr val="005EB8"/>
                </a:solidFill>
              </a:rPr>
              <a:t>/travel</a:t>
            </a:r>
          </a:p>
        </p:txBody>
      </p:sp>
      <p:sp>
        <p:nvSpPr>
          <p:cNvPr id="34" name="Text Placeholder 33">
            <a:extLst>
              <a:ext uri="{FF2B5EF4-FFF2-40B4-BE49-F238E27FC236}">
                <a16:creationId xmlns:a16="http://schemas.microsoft.com/office/drawing/2014/main" xmlns="" id="{91B572E8-A575-E441-9A14-8EA411D63935}"/>
              </a:ext>
            </a:extLst>
          </p:cNvPr>
          <p:cNvSpPr>
            <a:spLocks noGrp="1"/>
          </p:cNvSpPr>
          <p:nvPr>
            <p:ph type="body" sz="quarter" idx="17"/>
          </p:nvPr>
        </p:nvSpPr>
        <p:spPr>
          <a:xfrm>
            <a:off x="794479" y="1768214"/>
            <a:ext cx="4586989" cy="2863745"/>
          </a:xfrm>
        </p:spPr>
        <p:txBody>
          <a:bodyPr>
            <a:normAutofit/>
          </a:bodyPr>
          <a:lstStyle/>
          <a:p>
            <a:pPr lvl="1">
              <a:spcAft>
                <a:spcPts val="1200"/>
              </a:spcAft>
            </a:pPr>
            <a:r>
              <a:rPr lang="en-US" sz="1400" dirty="0"/>
              <a:t>Easy, affordable travel medical insurance</a:t>
            </a:r>
          </a:p>
          <a:p>
            <a:pPr marL="230188" lvl="2" indent="-115888">
              <a:spcAft>
                <a:spcPts val="1200"/>
              </a:spcAft>
            </a:pPr>
            <a:r>
              <a:rPr lang="en-US" sz="1400" dirty="0"/>
              <a:t>Hospitalization, doctor visits and prescription coverage</a:t>
            </a:r>
          </a:p>
          <a:p>
            <a:pPr marL="230188" lvl="2" indent="-115888">
              <a:spcAft>
                <a:spcPts val="1200"/>
              </a:spcAft>
            </a:pPr>
            <a:r>
              <a:rPr lang="en-US" sz="1400" dirty="0"/>
              <a:t>Cashless, paperless service – </a:t>
            </a:r>
            <a:r>
              <a:rPr lang="en-US" sz="1400" dirty="0" err="1"/>
              <a:t>GeoBlue</a:t>
            </a:r>
            <a:r>
              <a:rPr lang="en-US" sz="1400" dirty="0"/>
              <a:t> direct bills for care</a:t>
            </a:r>
          </a:p>
          <a:p>
            <a:pPr marL="230188" lvl="2" indent="-115888">
              <a:spcAft>
                <a:spcPts val="1200"/>
              </a:spcAft>
            </a:pPr>
            <a:r>
              <a:rPr lang="en-US" sz="1400" dirty="0"/>
              <a:t>Emergency medical evacuation for urgent, unexpected care</a:t>
            </a:r>
          </a:p>
          <a:p>
            <a:pPr marL="230188" lvl="2" indent="-115888">
              <a:spcAft>
                <a:spcPts val="1200"/>
              </a:spcAft>
            </a:pPr>
            <a:r>
              <a:rPr lang="en-US" sz="1400" dirty="0"/>
              <a:t>An elite provider network</a:t>
            </a:r>
          </a:p>
          <a:p>
            <a:pPr marL="230188" lvl="2" indent="-115888">
              <a:spcAft>
                <a:spcPts val="1200"/>
              </a:spcAft>
            </a:pPr>
            <a:r>
              <a:rPr lang="en-US" sz="1400" dirty="0"/>
              <a:t>Online tools, a free app and 24/7/365 concierge support </a:t>
            </a:r>
            <a:br>
              <a:rPr lang="en-US" sz="1400" dirty="0"/>
            </a:br>
            <a:r>
              <a:rPr lang="en-US" sz="1400" dirty="0"/>
              <a:t>to help schedule appointments</a:t>
            </a:r>
          </a:p>
        </p:txBody>
      </p:sp>
      <p:pic>
        <p:nvPicPr>
          <p:cNvPr id="5" name="Picture Placeholder 4" descr="A group of people that are talking to each other&#10;&#10;Description automatically generated">
            <a:extLst>
              <a:ext uri="{FF2B5EF4-FFF2-40B4-BE49-F238E27FC236}">
                <a16:creationId xmlns:a16="http://schemas.microsoft.com/office/drawing/2014/main" xmlns="" id="{5D6E8947-9AA4-584A-BE5E-D6AA9379FE32}"/>
              </a:ext>
            </a:extLst>
          </p:cNvPr>
          <p:cNvPicPr>
            <a:picLocks noGrp="1" noChangeAspect="1"/>
          </p:cNvPicPr>
          <p:nvPr>
            <p:ph type="pic" sz="quarter" idx="11"/>
          </p:nvPr>
        </p:nvPicPr>
        <p:blipFill>
          <a:blip r:embed="rId4" cstate="screen">
            <a:extLst>
              <a:ext uri="{28A0092B-C50C-407E-A947-70E740481C1C}">
                <a14:useLocalDpi xmlns:a14="http://schemas.microsoft.com/office/drawing/2010/main"/>
              </a:ext>
            </a:extLst>
          </a:blip>
          <a:srcRect/>
          <a:stretch>
            <a:fillRect/>
          </a:stretch>
        </p:blipFill>
        <p:spPr/>
      </p:pic>
      <p:pic>
        <p:nvPicPr>
          <p:cNvPr id="2" name="Audio 1">
            <a:hlinkClick r:id="" action="ppaction://media"/>
            <a:extLst>
              <a:ext uri="{FF2B5EF4-FFF2-40B4-BE49-F238E27FC236}">
                <a16:creationId xmlns:a16="http://schemas.microsoft.com/office/drawing/2014/main" xmlns="" id="{79934AC7-E5FE-40E2-B5E3-AB257994F4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1744412844"/>
      </p:ext>
    </p:extLst>
  </p:cSld>
  <p:clrMapOvr>
    <a:masterClrMapping/>
  </p:clrMapOvr>
  <p:transition xmlns:p14="http://schemas.microsoft.com/office/powerpoint/2010/main" advTm="34465">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xmlns="" id="{1CB75A90-2F6F-2E4F-982C-F0D9D5B41290}"/>
              </a:ext>
            </a:extLst>
          </p:cNvPr>
          <p:cNvSpPr>
            <a:spLocks noGrp="1"/>
          </p:cNvSpPr>
          <p:nvPr>
            <p:ph type="title"/>
          </p:nvPr>
        </p:nvSpPr>
        <p:spPr>
          <a:xfrm>
            <a:off x="794478" y="746269"/>
            <a:ext cx="5042441" cy="391111"/>
          </a:xfrm>
        </p:spPr>
        <p:txBody>
          <a:bodyPr/>
          <a:lstStyle/>
          <a:p>
            <a:r>
              <a:rPr lang="en-US" dirty="0"/>
              <a:t>Instant information. Always on.</a:t>
            </a:r>
          </a:p>
        </p:txBody>
      </p:sp>
      <p:sp>
        <p:nvSpPr>
          <p:cNvPr id="6" name="Text Placeholder 5">
            <a:extLst>
              <a:ext uri="{FF2B5EF4-FFF2-40B4-BE49-F238E27FC236}">
                <a16:creationId xmlns:a16="http://schemas.microsoft.com/office/drawing/2014/main" xmlns="" id="{E575EEFF-6EB5-DA4F-AA21-09B330C909FB}"/>
              </a:ext>
            </a:extLst>
          </p:cNvPr>
          <p:cNvSpPr>
            <a:spLocks noGrp="1"/>
          </p:cNvSpPr>
          <p:nvPr>
            <p:ph type="body" sz="quarter" idx="13"/>
          </p:nvPr>
        </p:nvSpPr>
        <p:spPr/>
        <p:txBody>
          <a:bodyPr/>
          <a:lstStyle/>
          <a:p>
            <a:r>
              <a:rPr lang="en-US" dirty="0" err="1">
                <a:solidFill>
                  <a:srgbClr val="005EB8"/>
                </a:solidFill>
              </a:rPr>
              <a:t>bcbsks.com</a:t>
            </a:r>
            <a:endParaRPr lang="en-US" dirty="0">
              <a:solidFill>
                <a:srgbClr val="005EB8"/>
              </a:solidFill>
            </a:endParaRPr>
          </a:p>
        </p:txBody>
      </p:sp>
      <p:sp>
        <p:nvSpPr>
          <p:cNvPr id="34" name="Text Placeholder 33">
            <a:extLst>
              <a:ext uri="{FF2B5EF4-FFF2-40B4-BE49-F238E27FC236}">
                <a16:creationId xmlns:a16="http://schemas.microsoft.com/office/drawing/2014/main" xmlns="" id="{91B572E8-A575-E441-9A14-8EA411D63935}"/>
              </a:ext>
            </a:extLst>
          </p:cNvPr>
          <p:cNvSpPr>
            <a:spLocks noGrp="1"/>
          </p:cNvSpPr>
          <p:nvPr>
            <p:ph type="body" sz="quarter" idx="17"/>
          </p:nvPr>
        </p:nvSpPr>
        <p:spPr>
          <a:xfrm>
            <a:off x="794479" y="1768214"/>
            <a:ext cx="4586989" cy="2863745"/>
          </a:xfrm>
        </p:spPr>
        <p:txBody>
          <a:bodyPr>
            <a:normAutofit/>
          </a:bodyPr>
          <a:lstStyle/>
          <a:p>
            <a:pPr marL="230188" lvl="2" indent="-115888">
              <a:spcAft>
                <a:spcPts val="1200"/>
              </a:spcAft>
            </a:pPr>
            <a:r>
              <a:rPr lang="en-US" sz="1400" dirty="0" err="1"/>
              <a:t>BlueAccess</a:t>
            </a:r>
            <a:r>
              <a:rPr lang="en-US" sz="1400" baseline="30000" dirty="0"/>
              <a:t>®</a:t>
            </a:r>
            <a:endParaRPr lang="en-US" sz="1400" dirty="0"/>
          </a:p>
          <a:p>
            <a:pPr marL="230188" lvl="2" indent="-115888">
              <a:spcAft>
                <a:spcPts val="1200"/>
              </a:spcAft>
            </a:pPr>
            <a:r>
              <a:rPr lang="en-US" sz="1400" dirty="0"/>
              <a:t>Provider directory</a:t>
            </a:r>
          </a:p>
          <a:p>
            <a:pPr marL="230188" lvl="2" indent="-115888">
              <a:spcAft>
                <a:spcPts val="1200"/>
              </a:spcAft>
            </a:pPr>
            <a:r>
              <a:rPr lang="en-US" sz="1400" dirty="0"/>
              <a:t>Blue365</a:t>
            </a:r>
            <a:r>
              <a:rPr lang="en-US" sz="1400" baseline="30000" dirty="0"/>
              <a:t>®</a:t>
            </a:r>
          </a:p>
          <a:p>
            <a:pPr marL="230188" lvl="2" indent="-115888">
              <a:spcAft>
                <a:spcPts val="1200"/>
              </a:spcAft>
            </a:pPr>
            <a:r>
              <a:rPr lang="en-US" sz="1400" dirty="0"/>
              <a:t>Wellness media library</a:t>
            </a:r>
          </a:p>
        </p:txBody>
      </p:sp>
      <p:pic>
        <p:nvPicPr>
          <p:cNvPr id="7" name="Picture Placeholder 6">
            <a:extLst>
              <a:ext uri="{FF2B5EF4-FFF2-40B4-BE49-F238E27FC236}">
                <a16:creationId xmlns:a16="http://schemas.microsoft.com/office/drawing/2014/main" xmlns="" id="{2E8603F2-9AF8-8C4B-85C8-3B5BA0CAFCE1}"/>
              </a:ext>
            </a:extLst>
          </p:cNvPr>
          <p:cNvPicPr>
            <a:picLocks noGrp="1" noChangeAspect="1"/>
          </p:cNvPicPr>
          <p:nvPr>
            <p:ph type="pic" sz="quarter" idx="11"/>
          </p:nvPr>
        </p:nvPicPr>
        <p:blipFill>
          <a:blip r:embed="rId4" cstate="screen">
            <a:extLst>
              <a:ext uri="{28A0092B-C50C-407E-A947-70E740481C1C}">
                <a14:useLocalDpi xmlns:a14="http://schemas.microsoft.com/office/drawing/2010/main"/>
              </a:ext>
            </a:extLst>
          </a:blip>
          <a:srcRect/>
          <a:stretch>
            <a:fillRect/>
          </a:stretch>
        </p:blipFill>
        <p:spPr/>
      </p:pic>
      <p:pic>
        <p:nvPicPr>
          <p:cNvPr id="2" name="Audio 1">
            <a:hlinkClick r:id="" action="ppaction://media"/>
            <a:extLst>
              <a:ext uri="{FF2B5EF4-FFF2-40B4-BE49-F238E27FC236}">
                <a16:creationId xmlns:a16="http://schemas.microsoft.com/office/drawing/2014/main" xmlns="" id="{3D72EE46-2255-4156-9C1F-27F2366931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897310998"/>
      </p:ext>
    </p:extLst>
  </p:cSld>
  <p:clrMapOvr>
    <a:masterClrMapping/>
  </p:clrMapOvr>
  <p:transition xmlns:p14="http://schemas.microsoft.com/office/powerpoint/2010/main" advTm="16443">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BCFF4478-CBBB-7D46-BD22-D22C186D665E}"/>
              </a:ext>
            </a:extLst>
          </p:cNvPr>
          <p:cNvSpPr/>
          <p:nvPr/>
        </p:nvSpPr>
        <p:spPr>
          <a:xfrm>
            <a:off x="10048" y="2118394"/>
            <a:ext cx="9144000" cy="1326383"/>
          </a:xfrm>
          <a:prstGeom prst="rect">
            <a:avLst/>
          </a:prstGeom>
          <a:solidFill>
            <a:srgbClr val="005EB8"/>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xmlns="" id="{24BF56F5-400F-D141-89AA-AF201FFA7531}"/>
              </a:ext>
            </a:extLst>
          </p:cNvPr>
          <p:cNvSpPr>
            <a:spLocks noGrp="1"/>
          </p:cNvSpPr>
          <p:nvPr>
            <p:ph type="title"/>
          </p:nvPr>
        </p:nvSpPr>
        <p:spPr/>
        <p:txBody>
          <a:bodyPr>
            <a:normAutofit fontScale="90000"/>
          </a:bodyPr>
          <a:lstStyle/>
          <a:p>
            <a:r>
              <a:rPr lang="en-US" dirty="0"/>
              <a:t>Finding a network provider is easy!</a:t>
            </a:r>
          </a:p>
        </p:txBody>
      </p:sp>
      <p:sp>
        <p:nvSpPr>
          <p:cNvPr id="9" name="Text Placeholder 8">
            <a:extLst>
              <a:ext uri="{FF2B5EF4-FFF2-40B4-BE49-F238E27FC236}">
                <a16:creationId xmlns:a16="http://schemas.microsoft.com/office/drawing/2014/main" xmlns="" id="{932DD9B8-DE44-AF41-B55B-7FC69B1C9E37}"/>
              </a:ext>
            </a:extLst>
          </p:cNvPr>
          <p:cNvSpPr>
            <a:spLocks noGrp="1"/>
          </p:cNvSpPr>
          <p:nvPr>
            <p:ph type="body" sz="quarter" idx="13"/>
          </p:nvPr>
        </p:nvSpPr>
        <p:spPr>
          <a:xfrm>
            <a:off x="3652603" y="2682910"/>
            <a:ext cx="4843278" cy="1949051"/>
          </a:xfrm>
        </p:spPr>
        <p:txBody>
          <a:bodyPr>
            <a:normAutofit/>
          </a:bodyPr>
          <a:lstStyle/>
          <a:p>
            <a:pPr lvl="1">
              <a:spcAft>
                <a:spcPts val="2400"/>
              </a:spcAft>
            </a:pPr>
            <a:r>
              <a:rPr lang="en-US" sz="1400" dirty="0"/>
              <a:t>Search by name, specialty or location on our website, through our convenient online Doctor/Hospital Finder.</a:t>
            </a:r>
          </a:p>
          <a:p>
            <a:pPr lvl="1">
              <a:spcAft>
                <a:spcPts val="2400"/>
              </a:spcAft>
            </a:pPr>
            <a:r>
              <a:rPr lang="en-US" sz="1400" dirty="0"/>
              <a:t>You’ll have access to our cost transparency tool so you can compare </a:t>
            </a:r>
            <a:br>
              <a:rPr lang="en-US" sz="1400" dirty="0"/>
            </a:br>
            <a:r>
              <a:rPr lang="en-US" sz="1400" dirty="0"/>
              <a:t>costs before going to the doctor.</a:t>
            </a:r>
          </a:p>
          <a:p>
            <a:pPr lvl="1">
              <a:spcAft>
                <a:spcPts val="2400"/>
              </a:spcAft>
            </a:pPr>
            <a:r>
              <a:rPr lang="en-US" sz="1400" dirty="0" err="1">
                <a:solidFill>
                  <a:srgbClr val="77C5D5"/>
                </a:solidFill>
              </a:rPr>
              <a:t>bcbsks.com</a:t>
            </a:r>
            <a:r>
              <a:rPr lang="en-US" sz="1400" dirty="0">
                <a:solidFill>
                  <a:srgbClr val="77C5D5"/>
                </a:solidFill>
              </a:rPr>
              <a:t>/find-a-doctor</a:t>
            </a:r>
          </a:p>
        </p:txBody>
      </p:sp>
      <p:pic>
        <p:nvPicPr>
          <p:cNvPr id="12" name="Picture Placeholder 11">
            <a:extLst>
              <a:ext uri="{FF2B5EF4-FFF2-40B4-BE49-F238E27FC236}">
                <a16:creationId xmlns:a16="http://schemas.microsoft.com/office/drawing/2014/main" xmlns="" id="{B6A963AD-7B49-6A49-A7DB-8DB8C8EC0669}"/>
              </a:ext>
            </a:extLst>
          </p:cNvPr>
          <p:cNvPicPr>
            <a:picLocks noGrp="1" noChangeAspect="1"/>
          </p:cNvPicPr>
          <p:nvPr>
            <p:ph type="pic" sz="quarter" idx="11"/>
          </p:nvPr>
        </p:nvPicPr>
        <p:blipFill>
          <a:blip r:embed="rId4" cstate="screen">
            <a:extLst>
              <a:ext uri="{28A0092B-C50C-407E-A947-70E740481C1C}">
                <a14:useLocalDpi xmlns:a14="http://schemas.microsoft.com/office/drawing/2010/main"/>
              </a:ext>
            </a:extLst>
          </a:blip>
          <a:srcRect/>
          <a:stretch/>
        </p:blipFill>
        <p:spPr>
          <a:xfrm>
            <a:off x="0" y="504669"/>
            <a:ext cx="2968052" cy="4127292"/>
          </a:xfrm>
        </p:spPr>
      </p:pic>
      <p:pic>
        <p:nvPicPr>
          <p:cNvPr id="5" name="Audio 4">
            <a:hlinkClick r:id="" action="ppaction://media"/>
            <a:extLst>
              <a:ext uri="{FF2B5EF4-FFF2-40B4-BE49-F238E27FC236}">
                <a16:creationId xmlns:a16="http://schemas.microsoft.com/office/drawing/2014/main" xmlns="" id="{EC1A1EFD-E9AE-4E33-99A6-F2D337DA01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3520426338"/>
      </p:ext>
    </p:extLst>
  </p:cSld>
  <p:clrMapOvr>
    <a:masterClrMapping/>
  </p:clrMapOvr>
  <p:transition xmlns:p14="http://schemas.microsoft.com/office/powerpoint/2010/main" advTm="180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xmlns="" id="{5B8206EB-F22A-194E-8716-1C6672A1B66A}"/>
              </a:ext>
            </a:extLst>
          </p:cNvPr>
          <p:cNvSpPr>
            <a:spLocks noGrp="1"/>
          </p:cNvSpPr>
          <p:nvPr>
            <p:ph type="title"/>
          </p:nvPr>
        </p:nvSpPr>
        <p:spPr/>
        <p:txBody>
          <a:bodyPr/>
          <a:lstStyle/>
          <a:p>
            <a:r>
              <a:rPr lang="en-US" dirty="0"/>
              <a:t>Glossary</a:t>
            </a:r>
          </a:p>
        </p:txBody>
      </p:sp>
      <p:sp>
        <p:nvSpPr>
          <p:cNvPr id="14" name="Content Placeholder 13">
            <a:extLst>
              <a:ext uri="{FF2B5EF4-FFF2-40B4-BE49-F238E27FC236}">
                <a16:creationId xmlns:a16="http://schemas.microsoft.com/office/drawing/2014/main" xmlns="" id="{F4315B08-CA25-B148-AF30-8DA3167C387E}"/>
              </a:ext>
            </a:extLst>
          </p:cNvPr>
          <p:cNvSpPr>
            <a:spLocks noGrp="1"/>
          </p:cNvSpPr>
          <p:nvPr>
            <p:ph idx="11"/>
          </p:nvPr>
        </p:nvSpPr>
        <p:spPr>
          <a:xfrm>
            <a:off x="4810179" y="969018"/>
            <a:ext cx="3775509" cy="3784738"/>
          </a:xfrm>
        </p:spPr>
        <p:txBody>
          <a:bodyPr>
            <a:normAutofit/>
          </a:bodyPr>
          <a:lstStyle/>
          <a:p>
            <a:pPr>
              <a:spcAft>
                <a:spcPts val="0"/>
              </a:spcAft>
            </a:pPr>
            <a:r>
              <a:rPr lang="en-US" sz="1200" b="1" dirty="0">
                <a:latin typeface="Arial Narrow" panose="020B0604020202020204" pitchFamily="34" charset="0"/>
                <a:cs typeface="Arial Narrow" panose="020B0604020202020204" pitchFamily="34" charset="0"/>
              </a:rPr>
              <a:t>In-network/out-of-network providers</a:t>
            </a:r>
          </a:p>
          <a:p>
            <a:r>
              <a:rPr lang="en-US" sz="1200" dirty="0">
                <a:solidFill>
                  <a:srgbClr val="58595B"/>
                </a:solidFill>
                <a:latin typeface="Arial Narrow" panose="020B0604020202020204" pitchFamily="34" charset="0"/>
                <a:cs typeface="Arial Narrow" panose="020B0604020202020204" pitchFamily="34" charset="0"/>
              </a:rPr>
              <a:t>In-network providers are health care providers and facilities that contract with Blue Cross or participate in the BlueCard program. You may pay less if you see an in-network provider.</a:t>
            </a:r>
          </a:p>
          <a:p>
            <a:pPr>
              <a:spcAft>
                <a:spcPts val="0"/>
              </a:spcAft>
            </a:pPr>
            <a:r>
              <a:rPr lang="en-US" sz="1200" b="1" dirty="0">
                <a:latin typeface="Arial Narrow" panose="020B0604020202020204" pitchFamily="34" charset="0"/>
                <a:cs typeface="Arial Narrow" panose="020B0604020202020204" pitchFamily="34" charset="0"/>
              </a:rPr>
              <a:t>Allowed amount</a:t>
            </a:r>
          </a:p>
          <a:p>
            <a:r>
              <a:rPr lang="en-US" sz="1200" dirty="0">
                <a:solidFill>
                  <a:srgbClr val="58595B"/>
                </a:solidFill>
                <a:latin typeface="Arial Narrow" panose="020B0604020202020204" pitchFamily="34" charset="0"/>
                <a:cs typeface="Arial Narrow" panose="020B0604020202020204" pitchFamily="34" charset="0"/>
              </a:rPr>
              <a:t>The allowed amount is the maximum payment Blue Cross will pay for a covered health care service. If a provider charges more than the allowed amount, you may have to pay the difference.</a:t>
            </a:r>
          </a:p>
          <a:p>
            <a:pPr>
              <a:spcAft>
                <a:spcPts val="0"/>
              </a:spcAft>
            </a:pPr>
            <a:r>
              <a:rPr lang="en-US" sz="1200" b="1" dirty="0">
                <a:latin typeface="Arial Narrow" panose="020B0604020202020204" pitchFamily="34" charset="0"/>
                <a:cs typeface="Arial Narrow" panose="020B0604020202020204" pitchFamily="34" charset="0"/>
              </a:rPr>
              <a:t>Explanation of Benefits (EOB)</a:t>
            </a:r>
          </a:p>
          <a:p>
            <a:pPr>
              <a:spcAft>
                <a:spcPts val="0"/>
              </a:spcAft>
            </a:pPr>
            <a:r>
              <a:rPr lang="en-US" sz="1200" dirty="0">
                <a:solidFill>
                  <a:srgbClr val="58595B"/>
                </a:solidFill>
                <a:latin typeface="Arial Narrow" panose="020B0604020202020204" pitchFamily="34" charset="0"/>
                <a:cs typeface="Arial Narrow" panose="020B0604020202020204" pitchFamily="34" charset="0"/>
              </a:rPr>
              <a:t>Members receive an EOB after a visit to a doctor, healthcare provider, pharmacy or facility. An EOB lists details of the medical service received including date, amounts paid by Blue Cross, and any cost the member may owe.</a:t>
            </a:r>
          </a:p>
        </p:txBody>
      </p:sp>
      <p:sp>
        <p:nvSpPr>
          <p:cNvPr id="17" name="Text Placeholder 16">
            <a:extLst>
              <a:ext uri="{FF2B5EF4-FFF2-40B4-BE49-F238E27FC236}">
                <a16:creationId xmlns:a16="http://schemas.microsoft.com/office/drawing/2014/main" xmlns="" id="{159B0244-6DFB-5A4C-93C2-1793568CB055}"/>
              </a:ext>
            </a:extLst>
          </p:cNvPr>
          <p:cNvSpPr>
            <a:spLocks noGrp="1"/>
          </p:cNvSpPr>
          <p:nvPr>
            <p:ph type="body" sz="quarter" idx="16"/>
          </p:nvPr>
        </p:nvSpPr>
        <p:spPr>
          <a:xfrm>
            <a:off x="567891" y="969018"/>
            <a:ext cx="3775509" cy="3784737"/>
          </a:xfrm>
        </p:spPr>
        <p:txBody>
          <a:bodyPr>
            <a:noAutofit/>
          </a:bodyPr>
          <a:lstStyle/>
          <a:p>
            <a:pPr>
              <a:spcAft>
                <a:spcPts val="0"/>
              </a:spcAft>
            </a:pPr>
            <a:r>
              <a:rPr lang="en-US" b="1" dirty="0">
                <a:solidFill>
                  <a:srgbClr val="005EB8"/>
                </a:solidFill>
              </a:rPr>
              <a:t>Copayment or copay</a:t>
            </a:r>
          </a:p>
          <a:p>
            <a:r>
              <a:rPr lang="en-US" dirty="0"/>
              <a:t>A copayment is the set dollar amount you pay (for example, the </a:t>
            </a:r>
            <a:br>
              <a:rPr lang="en-US" dirty="0"/>
            </a:br>
            <a:r>
              <a:rPr lang="en-US" dirty="0"/>
              <a:t>$20 you pay when you check out at the doctor’s office) for medical services or prescription drugs at the time you receive them.</a:t>
            </a:r>
          </a:p>
          <a:p>
            <a:pPr>
              <a:spcAft>
                <a:spcPts val="0"/>
              </a:spcAft>
            </a:pPr>
            <a:r>
              <a:rPr lang="en-US" b="1" dirty="0">
                <a:solidFill>
                  <a:srgbClr val="005EB8"/>
                </a:solidFill>
              </a:rPr>
              <a:t>Deductible</a:t>
            </a:r>
          </a:p>
          <a:p>
            <a:r>
              <a:rPr lang="en-US" dirty="0"/>
              <a:t>A deductible is the set dollar amount you pay toward covered medical services each benefit period before Blue Cross and </a:t>
            </a:r>
            <a:br>
              <a:rPr lang="en-US" dirty="0"/>
            </a:br>
            <a:r>
              <a:rPr lang="en-US" dirty="0"/>
              <a:t>Blue Shield of Kansas starts paying toward those services.</a:t>
            </a:r>
          </a:p>
          <a:p>
            <a:pPr>
              <a:spcAft>
                <a:spcPts val="0"/>
              </a:spcAft>
            </a:pPr>
            <a:r>
              <a:rPr lang="en-US" b="1" dirty="0">
                <a:solidFill>
                  <a:srgbClr val="005EB8"/>
                </a:solidFill>
              </a:rPr>
              <a:t>Coinsurance</a:t>
            </a:r>
          </a:p>
          <a:p>
            <a:r>
              <a:rPr lang="en-US" dirty="0"/>
              <a:t>Coinsurance is your share of the cost of a covered medical service after you’ve met your deductible for your benefit period.</a:t>
            </a:r>
          </a:p>
          <a:p>
            <a:pPr>
              <a:spcAft>
                <a:spcPts val="0"/>
              </a:spcAft>
            </a:pPr>
            <a:r>
              <a:rPr lang="en-US" b="1" dirty="0">
                <a:solidFill>
                  <a:srgbClr val="005EB8"/>
                </a:solidFill>
              </a:rPr>
              <a:t>Out-of-pocket maximum</a:t>
            </a:r>
          </a:p>
          <a:p>
            <a:r>
              <a:rPr lang="en-US" dirty="0"/>
              <a:t>The maximum dollar amount you pay for covered services in a benefit period before Blue Cross pays 100% of covered services. </a:t>
            </a:r>
            <a:br>
              <a:rPr lang="en-US" dirty="0"/>
            </a:br>
            <a:r>
              <a:rPr lang="en-US" dirty="0"/>
              <a:t>It includes your deductible, coinsurance and copayments.</a:t>
            </a:r>
          </a:p>
        </p:txBody>
      </p:sp>
      <p:pic>
        <p:nvPicPr>
          <p:cNvPr id="2" name="Audio 1">
            <a:hlinkClick r:id="" action="ppaction://media"/>
            <a:extLst>
              <a:ext uri="{FF2B5EF4-FFF2-40B4-BE49-F238E27FC236}">
                <a16:creationId xmlns:a16="http://schemas.microsoft.com/office/drawing/2014/main" xmlns="" id="{F2926F77-BF64-4DE8-8FF4-0CA09392389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550972330"/>
      </p:ext>
    </p:extLst>
  </p:cSld>
  <p:clrMapOvr>
    <a:masterClrMapping/>
  </p:clrMapOvr>
  <p:transition xmlns:p14="http://schemas.microsoft.com/office/powerpoint/2010/main" advTm="22186">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64ECC2F6-681E-3D49-B95A-A7E3E591F947}"/>
              </a:ext>
            </a:extLst>
          </p:cNvPr>
          <p:cNvSpPr>
            <a:spLocks noGrp="1"/>
          </p:cNvSpPr>
          <p:nvPr>
            <p:ph type="body" sz="quarter" idx="14"/>
          </p:nvPr>
        </p:nvSpPr>
        <p:spPr>
          <a:xfrm>
            <a:off x="4781310" y="1960786"/>
            <a:ext cx="3090861" cy="280865"/>
          </a:xfrm>
        </p:spPr>
        <p:txBody>
          <a:bodyPr/>
          <a:lstStyle/>
          <a:p>
            <a:r>
              <a:rPr lang="en-US" dirty="0"/>
              <a:t>Customer Service Center</a:t>
            </a:r>
          </a:p>
        </p:txBody>
      </p:sp>
      <p:sp>
        <p:nvSpPr>
          <p:cNvPr id="5" name="Text Placeholder 4">
            <a:extLst>
              <a:ext uri="{FF2B5EF4-FFF2-40B4-BE49-F238E27FC236}">
                <a16:creationId xmlns:a16="http://schemas.microsoft.com/office/drawing/2014/main" xmlns="" id="{BAA0B143-CACB-3D4F-AF32-1CE106AEF30A}"/>
              </a:ext>
            </a:extLst>
          </p:cNvPr>
          <p:cNvSpPr>
            <a:spLocks noGrp="1"/>
          </p:cNvSpPr>
          <p:nvPr>
            <p:ph type="body" sz="quarter" idx="15"/>
          </p:nvPr>
        </p:nvSpPr>
        <p:spPr/>
        <p:txBody>
          <a:bodyPr/>
          <a:lstStyle/>
          <a:p>
            <a:r>
              <a:rPr lang="en-US" dirty="0"/>
              <a:t>1-800-432-3990</a:t>
            </a:r>
          </a:p>
          <a:p>
            <a:r>
              <a:rPr lang="en-US" dirty="0"/>
              <a:t>csc@bcbsks.com</a:t>
            </a:r>
          </a:p>
        </p:txBody>
      </p:sp>
      <p:pic>
        <p:nvPicPr>
          <p:cNvPr id="2" name="Audio 1">
            <a:hlinkClick r:id="" action="ppaction://media"/>
            <a:extLst>
              <a:ext uri="{FF2B5EF4-FFF2-40B4-BE49-F238E27FC236}">
                <a16:creationId xmlns:a16="http://schemas.microsoft.com/office/drawing/2014/main" xmlns="" id="{B88FD16A-E232-4770-B6F7-315D6D1773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4044437882"/>
      </p:ext>
    </p:extLst>
  </p:cSld>
  <p:clrMapOvr>
    <a:masterClrMapping/>
  </p:clrMapOvr>
  <p:transition xmlns:p14="http://schemas.microsoft.com/office/powerpoint/2010/main" advTm="11902">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1E3EE2-BA01-A74B-9B4B-B97CCC2E8F7C}"/>
              </a:ext>
            </a:extLst>
          </p:cNvPr>
          <p:cNvSpPr>
            <a:spLocks noGrp="1"/>
          </p:cNvSpPr>
          <p:nvPr>
            <p:ph type="title"/>
          </p:nvPr>
        </p:nvSpPr>
        <p:spPr/>
        <p:txBody>
          <a:bodyPr/>
          <a:lstStyle/>
          <a:p>
            <a:r>
              <a:rPr lang="en-US" dirty="0"/>
              <a:t>Agenda</a:t>
            </a:r>
          </a:p>
        </p:txBody>
      </p:sp>
      <p:sp>
        <p:nvSpPr>
          <p:cNvPr id="6" name="Text Placeholder 5">
            <a:extLst>
              <a:ext uri="{FF2B5EF4-FFF2-40B4-BE49-F238E27FC236}">
                <a16:creationId xmlns:a16="http://schemas.microsoft.com/office/drawing/2014/main" xmlns="" id="{3BDB3A72-E362-2949-B875-ABD88A49A998}"/>
              </a:ext>
            </a:extLst>
          </p:cNvPr>
          <p:cNvSpPr>
            <a:spLocks noGrp="1"/>
          </p:cNvSpPr>
          <p:nvPr>
            <p:ph type="body" sz="quarter" idx="11"/>
          </p:nvPr>
        </p:nvSpPr>
        <p:spPr/>
        <p:txBody>
          <a:bodyPr/>
          <a:lstStyle/>
          <a:p>
            <a:pPr>
              <a:spcAft>
                <a:spcPts val="1200"/>
              </a:spcAft>
            </a:pPr>
            <a:r>
              <a:rPr lang="en-US" dirty="0"/>
              <a:t>03</a:t>
            </a:r>
          </a:p>
          <a:p>
            <a:pPr>
              <a:spcAft>
                <a:spcPts val="1200"/>
              </a:spcAft>
            </a:pPr>
            <a:r>
              <a:rPr lang="en-US" dirty="0"/>
              <a:t>05</a:t>
            </a:r>
          </a:p>
          <a:p>
            <a:pPr>
              <a:spcAft>
                <a:spcPts val="1200"/>
              </a:spcAft>
            </a:pPr>
            <a:r>
              <a:rPr lang="en-US" dirty="0"/>
              <a:t>08</a:t>
            </a:r>
          </a:p>
          <a:p>
            <a:pPr>
              <a:spcAft>
                <a:spcPts val="1200"/>
              </a:spcAft>
            </a:pPr>
            <a:r>
              <a:rPr lang="en-US"/>
              <a:t>10</a:t>
            </a:r>
            <a:endParaRPr lang="en-US" dirty="0"/>
          </a:p>
        </p:txBody>
      </p:sp>
      <p:sp>
        <p:nvSpPr>
          <p:cNvPr id="8" name="Text Placeholder 7">
            <a:extLst>
              <a:ext uri="{FF2B5EF4-FFF2-40B4-BE49-F238E27FC236}">
                <a16:creationId xmlns:a16="http://schemas.microsoft.com/office/drawing/2014/main" xmlns="" id="{010B2CAD-E257-9C4D-AF53-9CE06AC4BC86}"/>
              </a:ext>
            </a:extLst>
          </p:cNvPr>
          <p:cNvSpPr>
            <a:spLocks noGrp="1"/>
          </p:cNvSpPr>
          <p:nvPr>
            <p:ph type="body" sz="quarter" idx="12"/>
          </p:nvPr>
        </p:nvSpPr>
        <p:spPr/>
        <p:txBody>
          <a:bodyPr/>
          <a:lstStyle/>
          <a:p>
            <a:pPr>
              <a:spcAft>
                <a:spcPts val="1200"/>
              </a:spcAft>
            </a:pPr>
            <a:r>
              <a:rPr lang="en-US" dirty="0"/>
              <a:t>Welcome</a:t>
            </a:r>
          </a:p>
          <a:p>
            <a:pPr>
              <a:spcAft>
                <a:spcPts val="1200"/>
              </a:spcAft>
            </a:pPr>
            <a:r>
              <a:rPr lang="en-US" dirty="0"/>
              <a:t>Network</a:t>
            </a:r>
          </a:p>
          <a:p>
            <a:pPr>
              <a:spcAft>
                <a:spcPts val="1200"/>
              </a:spcAft>
            </a:pPr>
            <a:r>
              <a:rPr lang="en-US" dirty="0"/>
              <a:t>Benefits</a:t>
            </a:r>
          </a:p>
          <a:p>
            <a:pPr>
              <a:spcAft>
                <a:spcPts val="1200"/>
              </a:spcAft>
            </a:pPr>
            <a:r>
              <a:rPr lang="en-US" dirty="0"/>
              <a:t>Online resources</a:t>
            </a:r>
          </a:p>
        </p:txBody>
      </p:sp>
      <p:pic>
        <p:nvPicPr>
          <p:cNvPr id="5" name="Audio 4">
            <a:hlinkClick r:id="" action="ppaction://media"/>
            <a:extLst>
              <a:ext uri="{FF2B5EF4-FFF2-40B4-BE49-F238E27FC236}">
                <a16:creationId xmlns:a16="http://schemas.microsoft.com/office/drawing/2014/main" xmlns="" id="{B815A883-F74B-4298-8E3B-4811B2DC85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4224770224"/>
      </p:ext>
    </p:extLst>
  </p:cSld>
  <p:clrMapOvr>
    <a:masterClrMapping/>
  </p:clrMapOvr>
  <p:transition xmlns:p14="http://schemas.microsoft.com/office/powerpoint/2010/main" advTm="8672">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59108" y="1974850"/>
            <a:ext cx="6401067" cy="1193800"/>
          </a:xfrm>
        </p:spPr>
        <p:txBody>
          <a:bodyPr/>
          <a:lstStyle/>
          <a:p>
            <a:r>
              <a:rPr lang="en-US" dirty="0"/>
              <a:t>Welcome</a:t>
            </a:r>
          </a:p>
        </p:txBody>
      </p:sp>
      <p:sp>
        <p:nvSpPr>
          <p:cNvPr id="6" name="Text Placeholder 5"/>
          <p:cNvSpPr>
            <a:spLocks noGrp="1"/>
          </p:cNvSpPr>
          <p:nvPr>
            <p:ph type="body" sz="quarter" idx="10"/>
          </p:nvPr>
        </p:nvSpPr>
        <p:spPr>
          <a:xfrm>
            <a:off x="1359108" y="1533992"/>
            <a:ext cx="6401067" cy="440858"/>
          </a:xfrm>
        </p:spPr>
        <p:txBody>
          <a:bodyPr/>
          <a:lstStyle/>
          <a:p>
            <a:endParaRPr lang="en-US" dirty="0"/>
          </a:p>
        </p:txBody>
      </p:sp>
    </p:spTree>
    <p:extLst>
      <p:ext uri="{BB962C8B-B14F-4D97-AF65-F5344CB8AC3E}">
        <p14:creationId xmlns:p14="http://schemas.microsoft.com/office/powerpoint/2010/main" val="299465367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9967" y="577906"/>
            <a:ext cx="3775509" cy="391111"/>
          </a:xfrm>
        </p:spPr>
        <p:txBody>
          <a:bodyPr>
            <a:noAutofit/>
          </a:bodyPr>
          <a:lstStyle/>
          <a:p>
            <a:r>
              <a:rPr lang="en-US" sz="3000" dirty="0">
                <a:solidFill>
                  <a:schemeClr val="accent1"/>
                </a:solidFill>
                <a:cs typeface="Arial"/>
              </a:rPr>
              <a:t>The Blue connection </a:t>
            </a:r>
          </a:p>
        </p:txBody>
      </p:sp>
      <p:sp>
        <p:nvSpPr>
          <p:cNvPr id="4" name="Text Placeholder 3"/>
          <p:cNvSpPr>
            <a:spLocks noGrp="1"/>
          </p:cNvSpPr>
          <p:nvPr>
            <p:ph idx="10"/>
          </p:nvPr>
        </p:nvSpPr>
        <p:spPr/>
        <p:txBody>
          <a:bodyPr>
            <a:normAutofit/>
          </a:bodyPr>
          <a:lstStyle/>
          <a:p>
            <a:pPr>
              <a:lnSpc>
                <a:spcPct val="150000"/>
              </a:lnSpc>
              <a:buClr>
                <a:schemeClr val="accent1"/>
              </a:buClr>
              <a:buSzPct val="100000"/>
            </a:pPr>
            <a:r>
              <a:rPr lang="en-US" sz="1600" dirty="0">
                <a:solidFill>
                  <a:schemeClr val="tx1">
                    <a:lumMod val="50000"/>
                  </a:schemeClr>
                </a:solidFill>
                <a:latin typeface="Arial"/>
                <a:cs typeface="Arial"/>
              </a:rPr>
              <a:t>Improving life through:</a:t>
            </a:r>
          </a:p>
          <a:p>
            <a:pPr marL="371472" indent="-257175">
              <a:lnSpc>
                <a:spcPct val="150000"/>
              </a:lnSpc>
              <a:buClr>
                <a:schemeClr val="accent1"/>
              </a:buClr>
              <a:buSzPct val="100000"/>
              <a:buFont typeface="Arial" panose="020B0604020202020204" pitchFamily="34" charset="0"/>
              <a:buChar char="•"/>
            </a:pPr>
            <a:r>
              <a:rPr lang="en-US" sz="1600" dirty="0">
                <a:solidFill>
                  <a:schemeClr val="tx1">
                    <a:lumMod val="50000"/>
                  </a:schemeClr>
                </a:solidFill>
                <a:cs typeface="Arial"/>
              </a:rPr>
              <a:t>Commitment</a:t>
            </a:r>
            <a:endParaRPr lang="en-US" sz="1600" dirty="0">
              <a:solidFill>
                <a:schemeClr val="tx1">
                  <a:lumMod val="50000"/>
                </a:schemeClr>
              </a:solidFill>
              <a:latin typeface="Arial"/>
              <a:cs typeface="Arial"/>
            </a:endParaRPr>
          </a:p>
          <a:p>
            <a:pPr marL="371472" indent="-257175">
              <a:lnSpc>
                <a:spcPct val="150000"/>
              </a:lnSpc>
              <a:buClr>
                <a:schemeClr val="accent1"/>
              </a:buClr>
              <a:buSzPct val="100000"/>
              <a:buFont typeface="Arial" panose="020B0604020202020204" pitchFamily="34" charset="0"/>
              <a:buChar char="•"/>
            </a:pPr>
            <a:r>
              <a:rPr lang="en-US" sz="1600" dirty="0">
                <a:solidFill>
                  <a:schemeClr val="tx1">
                    <a:lumMod val="50000"/>
                  </a:schemeClr>
                </a:solidFill>
                <a:cs typeface="Arial"/>
              </a:rPr>
              <a:t>Compassion</a:t>
            </a:r>
            <a:endParaRPr lang="en-US" sz="1600" dirty="0">
              <a:solidFill>
                <a:schemeClr val="tx1">
                  <a:lumMod val="50000"/>
                </a:schemeClr>
              </a:solidFill>
              <a:latin typeface="Arial"/>
              <a:cs typeface="Arial"/>
            </a:endParaRPr>
          </a:p>
          <a:p>
            <a:pPr marL="371472" indent="-257175">
              <a:lnSpc>
                <a:spcPct val="150000"/>
              </a:lnSpc>
              <a:buClr>
                <a:schemeClr val="accent1"/>
              </a:buClr>
              <a:buSzPct val="100000"/>
              <a:buFont typeface="Arial" panose="020B0604020202020204" pitchFamily="34" charset="0"/>
              <a:buChar char="•"/>
            </a:pPr>
            <a:r>
              <a:rPr lang="en-US" sz="1600" dirty="0">
                <a:solidFill>
                  <a:schemeClr val="tx1">
                    <a:lumMod val="50000"/>
                  </a:schemeClr>
                </a:solidFill>
                <a:cs typeface="Arial"/>
              </a:rPr>
              <a:t>Community</a:t>
            </a:r>
            <a:endParaRPr lang="en-US" sz="1600" dirty="0">
              <a:solidFill>
                <a:schemeClr val="tx1">
                  <a:lumMod val="50000"/>
                </a:schemeClr>
              </a:solidFill>
              <a:latin typeface="Arial"/>
              <a:cs typeface="Arial"/>
            </a:endParaRPr>
          </a:p>
        </p:txBody>
      </p:sp>
      <p:sp>
        <p:nvSpPr>
          <p:cNvPr id="6" name="Content Placeholder 5">
            <a:extLst>
              <a:ext uri="{FF2B5EF4-FFF2-40B4-BE49-F238E27FC236}">
                <a16:creationId xmlns:a16="http://schemas.microsoft.com/office/drawing/2014/main" xmlns="" id="{5B08E232-58D0-2C47-A25D-0001E071685E}"/>
              </a:ext>
            </a:extLst>
          </p:cNvPr>
          <p:cNvSpPr>
            <a:spLocks noGrp="1"/>
          </p:cNvSpPr>
          <p:nvPr>
            <p:ph idx="11"/>
          </p:nvPr>
        </p:nvSpPr>
        <p:spPr>
          <a:xfrm>
            <a:off x="5670134" y="2492824"/>
            <a:ext cx="3775509" cy="3784739"/>
          </a:xfrm>
        </p:spPr>
        <p:txBody>
          <a:bodyPr/>
          <a:lstStyle/>
          <a:p>
            <a:r>
              <a:rPr lang="en-US" dirty="0">
                <a:solidFill>
                  <a:schemeClr val="tx2"/>
                </a:solidFill>
              </a:rPr>
              <a:t>Improving life through: </a:t>
            </a:r>
          </a:p>
          <a:p>
            <a:pPr marL="257175" indent="-257175">
              <a:buFont typeface="Arial" panose="020B0604020202020204" pitchFamily="34" charset="0"/>
              <a:buChar char="•"/>
            </a:pPr>
            <a:r>
              <a:rPr lang="en-US" dirty="0">
                <a:solidFill>
                  <a:schemeClr val="tx2"/>
                </a:solidFill>
              </a:rPr>
              <a:t>Commitment</a:t>
            </a:r>
          </a:p>
          <a:p>
            <a:pPr marL="257175" indent="-257175">
              <a:buFont typeface="Arial" panose="020B0604020202020204" pitchFamily="34" charset="0"/>
              <a:buChar char="•"/>
            </a:pPr>
            <a:r>
              <a:rPr lang="en-US" dirty="0">
                <a:solidFill>
                  <a:schemeClr val="tx2"/>
                </a:solidFill>
              </a:rPr>
              <a:t>Compassion</a:t>
            </a:r>
          </a:p>
          <a:p>
            <a:pPr marL="257175" indent="-257175">
              <a:buFont typeface="Arial" panose="020B0604020202020204" pitchFamily="34" charset="0"/>
              <a:buChar char="•"/>
            </a:pPr>
            <a:r>
              <a:rPr lang="en-US" dirty="0">
                <a:solidFill>
                  <a:schemeClr val="tx2"/>
                </a:solidFill>
              </a:rPr>
              <a:t>Community</a:t>
            </a:r>
          </a:p>
        </p:txBody>
      </p:sp>
      <p:sp>
        <p:nvSpPr>
          <p:cNvPr id="5" name="TextBox 4"/>
          <p:cNvSpPr txBox="1"/>
          <p:nvPr/>
        </p:nvSpPr>
        <p:spPr>
          <a:xfrm>
            <a:off x="698799" y="299461"/>
            <a:ext cx="184731" cy="369332"/>
          </a:xfrm>
          <a:prstGeom prst="rect">
            <a:avLst/>
          </a:prstGeom>
          <a:noFill/>
        </p:spPr>
        <p:txBody>
          <a:bodyPr wrap="none" rtlCol="0">
            <a:spAutoFit/>
          </a:bodyPr>
          <a:lstStyle/>
          <a:p>
            <a:endParaRPr lang="en-US" dirty="0"/>
          </a:p>
        </p:txBody>
      </p:sp>
      <p:pic>
        <p:nvPicPr>
          <p:cNvPr id="10" name="Picture 9">
            <a:extLst>
              <a:ext uri="{FF2B5EF4-FFF2-40B4-BE49-F238E27FC236}">
                <a16:creationId xmlns:a16="http://schemas.microsoft.com/office/drawing/2014/main" xmlns="" id="{A8C34C9A-46D8-F649-BD62-C1E44AC60EA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242427" y="3268717"/>
            <a:ext cx="3069348" cy="1874783"/>
          </a:xfrm>
          <a:prstGeom prst="rect">
            <a:avLst/>
          </a:prstGeom>
        </p:spPr>
      </p:pic>
      <p:pic>
        <p:nvPicPr>
          <p:cNvPr id="12" name="Picture 11">
            <a:extLst>
              <a:ext uri="{FF2B5EF4-FFF2-40B4-BE49-F238E27FC236}">
                <a16:creationId xmlns:a16="http://schemas.microsoft.com/office/drawing/2014/main" xmlns="" id="{8CFA1F13-9C0C-FE4E-AC46-22B16CA7A74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515129"/>
            <a:ext cx="5311774" cy="2711548"/>
          </a:xfrm>
          <a:prstGeom prst="rect">
            <a:avLst/>
          </a:prstGeom>
        </p:spPr>
      </p:pic>
      <p:sp>
        <p:nvSpPr>
          <p:cNvPr id="3" name="Rectangle 2"/>
          <p:cNvSpPr/>
          <p:nvPr/>
        </p:nvSpPr>
        <p:spPr>
          <a:xfrm>
            <a:off x="5579967" y="1633593"/>
            <a:ext cx="3101625" cy="646331"/>
          </a:xfrm>
          <a:prstGeom prst="rect">
            <a:avLst/>
          </a:prstGeom>
        </p:spPr>
        <p:txBody>
          <a:bodyPr wrap="square">
            <a:spAutoFit/>
          </a:bodyPr>
          <a:lstStyle/>
          <a:p>
            <a:r>
              <a:rPr lang="en-US" b="1" dirty="0">
                <a:solidFill>
                  <a:schemeClr val="accent1"/>
                </a:solidFill>
                <a:cs typeface="Arial"/>
              </a:rPr>
              <a:t>Kansans Serving Kansans for over 75 Years</a:t>
            </a:r>
            <a:endParaRPr lang="en-US" b="1" dirty="0">
              <a:solidFill>
                <a:schemeClr val="accent1"/>
              </a:solidFill>
            </a:endParaRPr>
          </a:p>
        </p:txBody>
      </p:sp>
      <p:pic>
        <p:nvPicPr>
          <p:cNvPr id="9" name="Picture 8">
            <a:extLst>
              <a:ext uri="{FF2B5EF4-FFF2-40B4-BE49-F238E27FC236}">
                <a16:creationId xmlns:a16="http://schemas.microsoft.com/office/drawing/2014/main" xmlns="" id="{D5449A7E-5327-0043-A71F-A7FA566F726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4832" y="3262539"/>
            <a:ext cx="2242427" cy="2245310"/>
          </a:xfrm>
          <a:prstGeom prst="rect">
            <a:avLst/>
          </a:prstGeom>
        </p:spPr>
      </p:pic>
      <p:pic>
        <p:nvPicPr>
          <p:cNvPr id="8" name="Audio 7">
            <a:hlinkClick r:id="" action="ppaction://media"/>
            <a:extLst>
              <a:ext uri="{FF2B5EF4-FFF2-40B4-BE49-F238E27FC236}">
                <a16:creationId xmlns:a16="http://schemas.microsoft.com/office/drawing/2014/main" xmlns="" id="{72A217A2-C40A-4668-8444-F7D465D1B02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2956647020"/>
      </p:ext>
    </p:extLst>
  </p:cSld>
  <p:clrMapOvr>
    <a:masterClrMapping/>
  </p:clrMapOvr>
  <p:transition xmlns:p14="http://schemas.microsoft.com/office/powerpoint/2010/main" advTm="26689">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xmlns="" id="{CFF5E1B1-FE08-1D49-8DAC-FB507022E3AA}"/>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2057400" y="1676739"/>
            <a:ext cx="5029200" cy="2575718"/>
          </a:xfrm>
          <a:prstGeom prst="rect">
            <a:avLst/>
          </a:prstGeom>
        </p:spPr>
      </p:pic>
      <p:sp>
        <p:nvSpPr>
          <p:cNvPr id="5" name="Title 4">
            <a:extLst>
              <a:ext uri="{FF2B5EF4-FFF2-40B4-BE49-F238E27FC236}">
                <a16:creationId xmlns:a16="http://schemas.microsoft.com/office/drawing/2014/main" xmlns="" id="{257EEF00-E852-9B45-ABA7-4B45448E2F9F}"/>
              </a:ext>
            </a:extLst>
          </p:cNvPr>
          <p:cNvSpPr>
            <a:spLocks noGrp="1"/>
          </p:cNvSpPr>
          <p:nvPr>
            <p:ph type="title"/>
          </p:nvPr>
        </p:nvSpPr>
        <p:spPr>
          <a:xfrm>
            <a:off x="567890" y="389745"/>
            <a:ext cx="8004609" cy="391111"/>
          </a:xfrm>
        </p:spPr>
        <p:txBody>
          <a:bodyPr/>
          <a:lstStyle/>
          <a:p>
            <a:r>
              <a:rPr lang="en-US" dirty="0"/>
              <a:t>We’ve got you covered</a:t>
            </a:r>
          </a:p>
        </p:txBody>
      </p:sp>
      <p:sp>
        <p:nvSpPr>
          <p:cNvPr id="6" name="Content Placeholder 5">
            <a:extLst>
              <a:ext uri="{FF2B5EF4-FFF2-40B4-BE49-F238E27FC236}">
                <a16:creationId xmlns:a16="http://schemas.microsoft.com/office/drawing/2014/main" xmlns="" id="{C81D69AC-97B8-F841-AEBE-03CDC73306CD}"/>
              </a:ext>
            </a:extLst>
          </p:cNvPr>
          <p:cNvSpPr>
            <a:spLocks noGrp="1"/>
          </p:cNvSpPr>
          <p:nvPr>
            <p:ph idx="4294967295"/>
          </p:nvPr>
        </p:nvSpPr>
        <p:spPr>
          <a:xfrm>
            <a:off x="2432519" y="1163429"/>
            <a:ext cx="4491521" cy="2923162"/>
          </a:xfrm>
        </p:spPr>
        <p:txBody>
          <a:bodyPr>
            <a:normAutofit/>
          </a:bodyPr>
          <a:lstStyle/>
          <a:p>
            <a:pPr algn="ctr"/>
            <a:r>
              <a:rPr lang="en-US" dirty="0">
                <a:latin typeface="Arial Narrow" panose="020B0604020202020204" pitchFamily="34" charset="0"/>
                <a:cs typeface="Arial Narrow" panose="020B0604020202020204" pitchFamily="34" charset="0"/>
              </a:rPr>
              <a:t>In Kansas</a:t>
            </a:r>
          </a:p>
        </p:txBody>
      </p:sp>
      <p:sp>
        <p:nvSpPr>
          <p:cNvPr id="13" name="TextBox 12">
            <a:extLst>
              <a:ext uri="{FF2B5EF4-FFF2-40B4-BE49-F238E27FC236}">
                <a16:creationId xmlns:a16="http://schemas.microsoft.com/office/drawing/2014/main" xmlns="" id="{E9E4DD3D-55B9-B949-AFDC-68AED320F25D}"/>
              </a:ext>
            </a:extLst>
          </p:cNvPr>
          <p:cNvSpPr txBox="1"/>
          <p:nvPr/>
        </p:nvSpPr>
        <p:spPr>
          <a:xfrm>
            <a:off x="2316623" y="3410859"/>
            <a:ext cx="1017900" cy="369332"/>
          </a:xfrm>
          <a:prstGeom prst="rect">
            <a:avLst/>
          </a:prstGeom>
          <a:noFill/>
        </p:spPr>
        <p:txBody>
          <a:bodyPr wrap="square" lIns="0" tIns="0" rIns="0" bIns="0" rtlCol="0">
            <a:spAutoFit/>
          </a:bodyPr>
          <a:lstStyle/>
          <a:p>
            <a:pPr algn="ctr"/>
            <a:r>
              <a:rPr lang="en-US" sz="2400" b="1" dirty="0">
                <a:solidFill>
                  <a:srgbClr val="005EB8"/>
                </a:solidFill>
              </a:rPr>
              <a:t>99</a:t>
            </a:r>
            <a:r>
              <a:rPr lang="en-US" sz="2400" b="1" baseline="30000" dirty="0">
                <a:solidFill>
                  <a:srgbClr val="005EB8"/>
                </a:solidFill>
              </a:rPr>
              <a:t>%</a:t>
            </a:r>
          </a:p>
        </p:txBody>
      </p:sp>
      <p:sp>
        <p:nvSpPr>
          <p:cNvPr id="14" name="TextBox 13">
            <a:extLst>
              <a:ext uri="{FF2B5EF4-FFF2-40B4-BE49-F238E27FC236}">
                <a16:creationId xmlns:a16="http://schemas.microsoft.com/office/drawing/2014/main" xmlns="" id="{FB5C4A15-C897-4741-A6DE-0304B5E72245}"/>
              </a:ext>
            </a:extLst>
          </p:cNvPr>
          <p:cNvSpPr txBox="1"/>
          <p:nvPr/>
        </p:nvSpPr>
        <p:spPr>
          <a:xfrm>
            <a:off x="2316623" y="3791860"/>
            <a:ext cx="1017900" cy="369332"/>
          </a:xfrm>
          <a:prstGeom prst="rect">
            <a:avLst/>
          </a:prstGeom>
          <a:noFill/>
        </p:spPr>
        <p:txBody>
          <a:bodyPr wrap="square" lIns="0" tIns="0" rIns="0" bIns="0" rtlCol="0">
            <a:spAutoFit/>
          </a:bodyPr>
          <a:lstStyle/>
          <a:p>
            <a:pPr algn="ctr"/>
            <a:r>
              <a:rPr lang="en-US" sz="1200" dirty="0">
                <a:solidFill>
                  <a:srgbClr val="58595B"/>
                </a:solidFill>
                <a:latin typeface="Arial Narrow" panose="020B0604020202020204" pitchFamily="34" charset="0"/>
                <a:cs typeface="Arial Narrow" panose="020B0604020202020204" pitchFamily="34" charset="0"/>
              </a:rPr>
              <a:t>of physicians </a:t>
            </a:r>
            <a:br>
              <a:rPr lang="en-US" sz="1200" dirty="0">
                <a:solidFill>
                  <a:srgbClr val="58595B"/>
                </a:solidFill>
                <a:latin typeface="Arial Narrow" panose="020B0604020202020204" pitchFamily="34" charset="0"/>
                <a:cs typeface="Arial Narrow" panose="020B0604020202020204" pitchFamily="34" charset="0"/>
              </a:rPr>
            </a:br>
            <a:r>
              <a:rPr lang="en-US" sz="1200" dirty="0">
                <a:solidFill>
                  <a:srgbClr val="58595B"/>
                </a:solidFill>
                <a:latin typeface="Arial Narrow" panose="020B0604020202020204" pitchFamily="34" charset="0"/>
                <a:cs typeface="Arial Narrow" panose="020B0604020202020204" pitchFamily="34" charset="0"/>
              </a:rPr>
              <a:t>in-network</a:t>
            </a:r>
          </a:p>
        </p:txBody>
      </p:sp>
      <p:pic>
        <p:nvPicPr>
          <p:cNvPr id="7" name="Picture 6">
            <a:extLst>
              <a:ext uri="{FF2B5EF4-FFF2-40B4-BE49-F238E27FC236}">
                <a16:creationId xmlns:a16="http://schemas.microsoft.com/office/drawing/2014/main" xmlns="" id="{639251F6-DA3A-954C-9332-270D7EBF449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16623" y="1823905"/>
            <a:ext cx="1017900" cy="1495690"/>
          </a:xfrm>
          <a:prstGeom prst="rect">
            <a:avLst/>
          </a:prstGeom>
        </p:spPr>
      </p:pic>
      <p:sp>
        <p:nvSpPr>
          <p:cNvPr id="17" name="TextBox 16">
            <a:extLst>
              <a:ext uri="{FF2B5EF4-FFF2-40B4-BE49-F238E27FC236}">
                <a16:creationId xmlns:a16="http://schemas.microsoft.com/office/drawing/2014/main" xmlns="" id="{5978AFEB-437B-EF45-9301-74B1C523EA3F}"/>
              </a:ext>
            </a:extLst>
          </p:cNvPr>
          <p:cNvSpPr txBox="1"/>
          <p:nvPr/>
        </p:nvSpPr>
        <p:spPr>
          <a:xfrm>
            <a:off x="3859272" y="3410859"/>
            <a:ext cx="1017900" cy="369332"/>
          </a:xfrm>
          <a:prstGeom prst="rect">
            <a:avLst/>
          </a:prstGeom>
          <a:noFill/>
        </p:spPr>
        <p:txBody>
          <a:bodyPr wrap="square" lIns="0" tIns="0" rIns="0" bIns="0" rtlCol="0">
            <a:spAutoFit/>
          </a:bodyPr>
          <a:lstStyle/>
          <a:p>
            <a:pPr algn="ctr"/>
            <a:r>
              <a:rPr lang="en-US" sz="2400" b="1" dirty="0">
                <a:solidFill>
                  <a:srgbClr val="005EB8"/>
                </a:solidFill>
              </a:rPr>
              <a:t>100</a:t>
            </a:r>
            <a:r>
              <a:rPr lang="en-US" sz="2400" b="1" baseline="30000" dirty="0">
                <a:solidFill>
                  <a:srgbClr val="005EB8"/>
                </a:solidFill>
              </a:rPr>
              <a:t>%</a:t>
            </a:r>
          </a:p>
        </p:txBody>
      </p:sp>
      <p:sp>
        <p:nvSpPr>
          <p:cNvPr id="18" name="TextBox 17">
            <a:extLst>
              <a:ext uri="{FF2B5EF4-FFF2-40B4-BE49-F238E27FC236}">
                <a16:creationId xmlns:a16="http://schemas.microsoft.com/office/drawing/2014/main" xmlns="" id="{CC80D942-FA37-EA4D-92B9-7DE44BC83C2F}"/>
              </a:ext>
            </a:extLst>
          </p:cNvPr>
          <p:cNvSpPr txBox="1"/>
          <p:nvPr/>
        </p:nvSpPr>
        <p:spPr>
          <a:xfrm>
            <a:off x="3859272" y="3791860"/>
            <a:ext cx="1017900" cy="369332"/>
          </a:xfrm>
          <a:prstGeom prst="rect">
            <a:avLst/>
          </a:prstGeom>
          <a:noFill/>
        </p:spPr>
        <p:txBody>
          <a:bodyPr wrap="square" lIns="0" tIns="0" rIns="0" bIns="0" rtlCol="0">
            <a:spAutoFit/>
          </a:bodyPr>
          <a:lstStyle/>
          <a:p>
            <a:pPr algn="ctr"/>
            <a:r>
              <a:rPr lang="en-US" sz="1200" dirty="0">
                <a:solidFill>
                  <a:srgbClr val="58595B"/>
                </a:solidFill>
                <a:latin typeface="Arial Narrow" panose="020B0604020202020204" pitchFamily="34" charset="0"/>
                <a:cs typeface="Arial Narrow" panose="020B0604020202020204" pitchFamily="34" charset="0"/>
              </a:rPr>
              <a:t>of hospitals </a:t>
            </a:r>
            <a:br>
              <a:rPr lang="en-US" sz="1200" dirty="0">
                <a:solidFill>
                  <a:srgbClr val="58595B"/>
                </a:solidFill>
                <a:latin typeface="Arial Narrow" panose="020B0604020202020204" pitchFamily="34" charset="0"/>
                <a:cs typeface="Arial Narrow" panose="020B0604020202020204" pitchFamily="34" charset="0"/>
              </a:rPr>
            </a:br>
            <a:r>
              <a:rPr lang="en-US" sz="1200" dirty="0">
                <a:solidFill>
                  <a:srgbClr val="58595B"/>
                </a:solidFill>
                <a:latin typeface="Arial Narrow" panose="020B0604020202020204" pitchFamily="34" charset="0"/>
                <a:cs typeface="Arial Narrow" panose="020B0604020202020204" pitchFamily="34" charset="0"/>
              </a:rPr>
              <a:t>in-network</a:t>
            </a:r>
          </a:p>
        </p:txBody>
      </p:sp>
      <p:pic>
        <p:nvPicPr>
          <p:cNvPr id="9" name="Picture 8">
            <a:extLst>
              <a:ext uri="{FF2B5EF4-FFF2-40B4-BE49-F238E27FC236}">
                <a16:creationId xmlns:a16="http://schemas.microsoft.com/office/drawing/2014/main" xmlns="" id="{6D9CE097-E970-324D-B7C2-A212E69CF72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09642" y="1953255"/>
            <a:ext cx="1317160" cy="1236986"/>
          </a:xfrm>
          <a:prstGeom prst="rect">
            <a:avLst/>
          </a:prstGeom>
        </p:spPr>
      </p:pic>
      <p:sp>
        <p:nvSpPr>
          <p:cNvPr id="21" name="TextBox 20">
            <a:extLst>
              <a:ext uri="{FF2B5EF4-FFF2-40B4-BE49-F238E27FC236}">
                <a16:creationId xmlns:a16="http://schemas.microsoft.com/office/drawing/2014/main" xmlns="" id="{3C7ED3A7-BFAC-F740-85BB-F67156E0CDEF}"/>
              </a:ext>
            </a:extLst>
          </p:cNvPr>
          <p:cNvSpPr txBox="1"/>
          <p:nvPr/>
        </p:nvSpPr>
        <p:spPr>
          <a:xfrm>
            <a:off x="5654183" y="3410859"/>
            <a:ext cx="1017900" cy="369332"/>
          </a:xfrm>
          <a:prstGeom prst="rect">
            <a:avLst/>
          </a:prstGeom>
          <a:noFill/>
        </p:spPr>
        <p:txBody>
          <a:bodyPr wrap="square" lIns="0" tIns="0" rIns="0" bIns="0" rtlCol="0">
            <a:spAutoFit/>
          </a:bodyPr>
          <a:lstStyle/>
          <a:p>
            <a:pPr algn="ctr"/>
            <a:r>
              <a:rPr lang="en-US" sz="2400" b="1" dirty="0">
                <a:solidFill>
                  <a:srgbClr val="005EB8"/>
                </a:solidFill>
              </a:rPr>
              <a:t>1 in 3</a:t>
            </a:r>
            <a:endParaRPr lang="en-US" sz="2400" b="1" baseline="30000" dirty="0">
              <a:solidFill>
                <a:srgbClr val="005EB8"/>
              </a:solidFill>
            </a:endParaRPr>
          </a:p>
        </p:txBody>
      </p:sp>
      <p:sp>
        <p:nvSpPr>
          <p:cNvPr id="22" name="TextBox 21">
            <a:extLst>
              <a:ext uri="{FF2B5EF4-FFF2-40B4-BE49-F238E27FC236}">
                <a16:creationId xmlns:a16="http://schemas.microsoft.com/office/drawing/2014/main" xmlns="" id="{6116E85F-66D2-3E47-A525-49398229AE24}"/>
              </a:ext>
            </a:extLst>
          </p:cNvPr>
          <p:cNvSpPr txBox="1"/>
          <p:nvPr/>
        </p:nvSpPr>
        <p:spPr>
          <a:xfrm>
            <a:off x="5654183" y="3791860"/>
            <a:ext cx="1017900" cy="369332"/>
          </a:xfrm>
          <a:prstGeom prst="rect">
            <a:avLst/>
          </a:prstGeom>
          <a:noFill/>
        </p:spPr>
        <p:txBody>
          <a:bodyPr wrap="square" lIns="0" tIns="0" rIns="0" bIns="0" rtlCol="0">
            <a:spAutoFit/>
          </a:bodyPr>
          <a:lstStyle/>
          <a:p>
            <a:pPr algn="ctr"/>
            <a:r>
              <a:rPr lang="en-US" sz="1200" dirty="0">
                <a:solidFill>
                  <a:srgbClr val="58595B"/>
                </a:solidFill>
                <a:latin typeface="Arial Narrow" panose="020B0604020202020204" pitchFamily="34" charset="0"/>
                <a:cs typeface="Arial Narrow" panose="020B0604020202020204" pitchFamily="34" charset="0"/>
              </a:rPr>
              <a:t>covered in Kansas</a:t>
            </a:r>
          </a:p>
        </p:txBody>
      </p:sp>
      <p:pic>
        <p:nvPicPr>
          <p:cNvPr id="11" name="Picture 10">
            <a:extLst>
              <a:ext uri="{FF2B5EF4-FFF2-40B4-BE49-F238E27FC236}">
                <a16:creationId xmlns:a16="http://schemas.microsoft.com/office/drawing/2014/main" xmlns="" id="{F8E2FC84-28AA-8B40-9DE4-8E49C9D45A1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55533" y="1953255"/>
            <a:ext cx="1615200" cy="1237174"/>
          </a:xfrm>
          <a:prstGeom prst="rect">
            <a:avLst/>
          </a:prstGeom>
        </p:spPr>
      </p:pic>
      <p:pic>
        <p:nvPicPr>
          <p:cNvPr id="8" name="Audio 7">
            <a:hlinkClick r:id="" action="ppaction://media"/>
            <a:extLst>
              <a:ext uri="{FF2B5EF4-FFF2-40B4-BE49-F238E27FC236}">
                <a16:creationId xmlns:a16="http://schemas.microsoft.com/office/drawing/2014/main" xmlns="" id="{9FACA082-7BC5-46CE-AD4D-D391CEF1586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1181674211"/>
      </p:ext>
    </p:extLst>
  </p:cSld>
  <p:clrMapOvr>
    <a:masterClrMapping/>
  </p:clrMapOvr>
  <p:transition xmlns:p14="http://schemas.microsoft.com/office/powerpoint/2010/main" advTm="14196">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4A03368-BD53-DD4B-9026-C052505EA690}"/>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2057400" y="1621631"/>
            <a:ext cx="5029200" cy="3148716"/>
          </a:xfrm>
          <a:prstGeom prst="rect">
            <a:avLst/>
          </a:prstGeom>
        </p:spPr>
      </p:pic>
      <p:sp>
        <p:nvSpPr>
          <p:cNvPr id="5" name="Title 4">
            <a:extLst>
              <a:ext uri="{FF2B5EF4-FFF2-40B4-BE49-F238E27FC236}">
                <a16:creationId xmlns:a16="http://schemas.microsoft.com/office/drawing/2014/main" xmlns="" id="{257EEF00-E852-9B45-ABA7-4B45448E2F9F}"/>
              </a:ext>
            </a:extLst>
          </p:cNvPr>
          <p:cNvSpPr>
            <a:spLocks noGrp="1"/>
          </p:cNvSpPr>
          <p:nvPr>
            <p:ph type="title"/>
          </p:nvPr>
        </p:nvSpPr>
        <p:spPr>
          <a:xfrm>
            <a:off x="567890" y="389745"/>
            <a:ext cx="8004609" cy="391111"/>
          </a:xfrm>
        </p:spPr>
        <p:txBody>
          <a:bodyPr/>
          <a:lstStyle/>
          <a:p>
            <a:r>
              <a:rPr lang="en-US" dirty="0"/>
              <a:t>We’ve got you covered</a:t>
            </a:r>
          </a:p>
        </p:txBody>
      </p:sp>
      <p:sp>
        <p:nvSpPr>
          <p:cNvPr id="6" name="Content Placeholder 5">
            <a:extLst>
              <a:ext uri="{FF2B5EF4-FFF2-40B4-BE49-F238E27FC236}">
                <a16:creationId xmlns:a16="http://schemas.microsoft.com/office/drawing/2014/main" xmlns="" id="{C81D69AC-97B8-F841-AEBE-03CDC73306CD}"/>
              </a:ext>
            </a:extLst>
          </p:cNvPr>
          <p:cNvSpPr>
            <a:spLocks noGrp="1"/>
          </p:cNvSpPr>
          <p:nvPr>
            <p:ph idx="4294967295"/>
          </p:nvPr>
        </p:nvSpPr>
        <p:spPr>
          <a:xfrm>
            <a:off x="2432519" y="1163429"/>
            <a:ext cx="4491521" cy="2923162"/>
          </a:xfrm>
        </p:spPr>
        <p:txBody>
          <a:bodyPr>
            <a:normAutofit/>
          </a:bodyPr>
          <a:lstStyle/>
          <a:p>
            <a:pPr algn="ctr"/>
            <a:r>
              <a:rPr lang="en-US" dirty="0">
                <a:latin typeface="Arial Narrow" panose="020B0604020202020204" pitchFamily="34" charset="0"/>
                <a:cs typeface="Arial Narrow" panose="020B0604020202020204" pitchFamily="34" charset="0"/>
              </a:rPr>
              <a:t>Outside of Kansas</a:t>
            </a:r>
          </a:p>
        </p:txBody>
      </p:sp>
      <p:pic>
        <p:nvPicPr>
          <p:cNvPr id="7" name="Picture 6" descr="Chart, bar chart&#10;&#10;Description automatically generated">
            <a:extLst>
              <a:ext uri="{FF2B5EF4-FFF2-40B4-BE49-F238E27FC236}">
                <a16:creationId xmlns:a16="http://schemas.microsoft.com/office/drawing/2014/main" xmlns="" id="{DCB2265C-6199-634E-A784-8043C8E00A9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53989" y="2250516"/>
            <a:ext cx="1779412" cy="1085742"/>
          </a:xfrm>
          <a:prstGeom prst="rect">
            <a:avLst/>
          </a:prstGeom>
        </p:spPr>
      </p:pic>
      <p:sp>
        <p:nvSpPr>
          <p:cNvPr id="17" name="TextBox 16">
            <a:extLst>
              <a:ext uri="{FF2B5EF4-FFF2-40B4-BE49-F238E27FC236}">
                <a16:creationId xmlns:a16="http://schemas.microsoft.com/office/drawing/2014/main" xmlns="" id="{03DB92BE-AA8E-7948-BFDC-31911642EA53}"/>
              </a:ext>
            </a:extLst>
          </p:cNvPr>
          <p:cNvSpPr txBox="1"/>
          <p:nvPr/>
        </p:nvSpPr>
        <p:spPr>
          <a:xfrm>
            <a:off x="3623631" y="3336258"/>
            <a:ext cx="1017900" cy="369332"/>
          </a:xfrm>
          <a:prstGeom prst="rect">
            <a:avLst/>
          </a:prstGeom>
          <a:noFill/>
        </p:spPr>
        <p:txBody>
          <a:bodyPr wrap="square" lIns="0" tIns="0" rIns="0" bIns="0" rtlCol="0">
            <a:spAutoFit/>
          </a:bodyPr>
          <a:lstStyle/>
          <a:p>
            <a:pPr algn="ctr"/>
            <a:r>
              <a:rPr lang="en-US" sz="2400" b="1" dirty="0">
                <a:solidFill>
                  <a:srgbClr val="005EB8"/>
                </a:solidFill>
              </a:rPr>
              <a:t>92</a:t>
            </a:r>
            <a:r>
              <a:rPr lang="en-US" sz="2400" b="1" baseline="30000" dirty="0">
                <a:solidFill>
                  <a:srgbClr val="005EB8"/>
                </a:solidFill>
              </a:rPr>
              <a:t>%</a:t>
            </a:r>
          </a:p>
        </p:txBody>
      </p:sp>
      <p:sp>
        <p:nvSpPr>
          <p:cNvPr id="18" name="TextBox 17">
            <a:extLst>
              <a:ext uri="{FF2B5EF4-FFF2-40B4-BE49-F238E27FC236}">
                <a16:creationId xmlns:a16="http://schemas.microsoft.com/office/drawing/2014/main" xmlns="" id="{F2B1FB9E-0649-6442-80F9-473390D7E711}"/>
              </a:ext>
            </a:extLst>
          </p:cNvPr>
          <p:cNvSpPr txBox="1"/>
          <p:nvPr/>
        </p:nvSpPr>
        <p:spPr>
          <a:xfrm>
            <a:off x="3623631" y="3717259"/>
            <a:ext cx="1017900" cy="369332"/>
          </a:xfrm>
          <a:prstGeom prst="rect">
            <a:avLst/>
          </a:prstGeom>
          <a:noFill/>
        </p:spPr>
        <p:txBody>
          <a:bodyPr wrap="square" lIns="0" tIns="0" rIns="0" bIns="0" rtlCol="0">
            <a:spAutoFit/>
          </a:bodyPr>
          <a:lstStyle/>
          <a:p>
            <a:pPr algn="ctr"/>
            <a:r>
              <a:rPr lang="en-US" sz="1200" dirty="0">
                <a:solidFill>
                  <a:srgbClr val="58595B"/>
                </a:solidFill>
                <a:latin typeface="Arial Narrow" panose="020B0604020202020204" pitchFamily="34" charset="0"/>
                <a:cs typeface="Arial Narrow" panose="020B0604020202020204" pitchFamily="34" charset="0"/>
              </a:rPr>
              <a:t>of physicians </a:t>
            </a:r>
            <a:br>
              <a:rPr lang="en-US" sz="1200" dirty="0">
                <a:solidFill>
                  <a:srgbClr val="58595B"/>
                </a:solidFill>
                <a:latin typeface="Arial Narrow" panose="020B0604020202020204" pitchFamily="34" charset="0"/>
                <a:cs typeface="Arial Narrow" panose="020B0604020202020204" pitchFamily="34" charset="0"/>
              </a:rPr>
            </a:br>
            <a:r>
              <a:rPr lang="en-US" sz="1200" dirty="0">
                <a:solidFill>
                  <a:srgbClr val="58595B"/>
                </a:solidFill>
                <a:latin typeface="Arial Narrow" panose="020B0604020202020204" pitchFamily="34" charset="0"/>
                <a:cs typeface="Arial Narrow" panose="020B0604020202020204" pitchFamily="34" charset="0"/>
              </a:rPr>
              <a:t>in-network</a:t>
            </a:r>
          </a:p>
        </p:txBody>
      </p:sp>
      <p:pic>
        <p:nvPicPr>
          <p:cNvPr id="19" name="Picture 18">
            <a:extLst>
              <a:ext uri="{FF2B5EF4-FFF2-40B4-BE49-F238E27FC236}">
                <a16:creationId xmlns:a16="http://schemas.microsoft.com/office/drawing/2014/main" xmlns="" id="{D6392EFB-AFE5-FF4F-A3FF-C37EAC162DC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23631" y="1749304"/>
            <a:ext cx="1017900" cy="1495690"/>
          </a:xfrm>
          <a:prstGeom prst="rect">
            <a:avLst/>
          </a:prstGeom>
        </p:spPr>
      </p:pic>
      <p:sp>
        <p:nvSpPr>
          <p:cNvPr id="20" name="TextBox 19">
            <a:extLst>
              <a:ext uri="{FF2B5EF4-FFF2-40B4-BE49-F238E27FC236}">
                <a16:creationId xmlns:a16="http://schemas.microsoft.com/office/drawing/2014/main" xmlns="" id="{81F90622-7227-974B-9F88-B06F0E10CFBE}"/>
              </a:ext>
            </a:extLst>
          </p:cNvPr>
          <p:cNvSpPr txBox="1"/>
          <p:nvPr/>
        </p:nvSpPr>
        <p:spPr>
          <a:xfrm>
            <a:off x="5166280" y="3336258"/>
            <a:ext cx="1017900" cy="369332"/>
          </a:xfrm>
          <a:prstGeom prst="rect">
            <a:avLst/>
          </a:prstGeom>
          <a:noFill/>
        </p:spPr>
        <p:txBody>
          <a:bodyPr wrap="square" lIns="0" tIns="0" rIns="0" bIns="0" rtlCol="0">
            <a:spAutoFit/>
          </a:bodyPr>
          <a:lstStyle/>
          <a:p>
            <a:pPr algn="ctr"/>
            <a:r>
              <a:rPr lang="en-US" sz="2400" b="1" dirty="0">
                <a:solidFill>
                  <a:srgbClr val="005EB8"/>
                </a:solidFill>
              </a:rPr>
              <a:t>96</a:t>
            </a:r>
            <a:r>
              <a:rPr lang="en-US" sz="2400" b="1" baseline="30000" dirty="0">
                <a:solidFill>
                  <a:srgbClr val="005EB8"/>
                </a:solidFill>
              </a:rPr>
              <a:t>%</a:t>
            </a:r>
          </a:p>
        </p:txBody>
      </p:sp>
      <p:sp>
        <p:nvSpPr>
          <p:cNvPr id="21" name="TextBox 20">
            <a:extLst>
              <a:ext uri="{FF2B5EF4-FFF2-40B4-BE49-F238E27FC236}">
                <a16:creationId xmlns:a16="http://schemas.microsoft.com/office/drawing/2014/main" xmlns="" id="{CCEB7792-E102-C143-AD35-A812CDF0D5AC}"/>
              </a:ext>
            </a:extLst>
          </p:cNvPr>
          <p:cNvSpPr txBox="1"/>
          <p:nvPr/>
        </p:nvSpPr>
        <p:spPr>
          <a:xfrm>
            <a:off x="5166280" y="3717259"/>
            <a:ext cx="1017900" cy="369332"/>
          </a:xfrm>
          <a:prstGeom prst="rect">
            <a:avLst/>
          </a:prstGeom>
          <a:noFill/>
        </p:spPr>
        <p:txBody>
          <a:bodyPr wrap="square" lIns="0" tIns="0" rIns="0" bIns="0" rtlCol="0">
            <a:spAutoFit/>
          </a:bodyPr>
          <a:lstStyle/>
          <a:p>
            <a:pPr algn="ctr"/>
            <a:r>
              <a:rPr lang="en-US" sz="1200" dirty="0">
                <a:solidFill>
                  <a:srgbClr val="58595B"/>
                </a:solidFill>
                <a:latin typeface="Arial Narrow" panose="020B0604020202020204" pitchFamily="34" charset="0"/>
                <a:cs typeface="Arial Narrow" panose="020B0604020202020204" pitchFamily="34" charset="0"/>
              </a:rPr>
              <a:t>of hospitals </a:t>
            </a:r>
            <a:br>
              <a:rPr lang="en-US" sz="1200" dirty="0">
                <a:solidFill>
                  <a:srgbClr val="58595B"/>
                </a:solidFill>
                <a:latin typeface="Arial Narrow" panose="020B0604020202020204" pitchFamily="34" charset="0"/>
                <a:cs typeface="Arial Narrow" panose="020B0604020202020204" pitchFamily="34" charset="0"/>
              </a:rPr>
            </a:br>
            <a:r>
              <a:rPr lang="en-US" sz="1200" dirty="0">
                <a:solidFill>
                  <a:srgbClr val="58595B"/>
                </a:solidFill>
                <a:latin typeface="Arial Narrow" panose="020B0604020202020204" pitchFamily="34" charset="0"/>
                <a:cs typeface="Arial Narrow" panose="020B0604020202020204" pitchFamily="34" charset="0"/>
              </a:rPr>
              <a:t>in-network</a:t>
            </a:r>
          </a:p>
        </p:txBody>
      </p:sp>
      <p:pic>
        <p:nvPicPr>
          <p:cNvPr id="22" name="Picture 21">
            <a:extLst>
              <a:ext uri="{FF2B5EF4-FFF2-40B4-BE49-F238E27FC236}">
                <a16:creationId xmlns:a16="http://schemas.microsoft.com/office/drawing/2014/main" xmlns="" id="{A974832A-2F88-9545-8EE0-D9422BA9C10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16650" y="1878654"/>
            <a:ext cx="1317160" cy="1236986"/>
          </a:xfrm>
          <a:prstGeom prst="rect">
            <a:avLst/>
          </a:prstGeom>
        </p:spPr>
      </p:pic>
      <p:pic>
        <p:nvPicPr>
          <p:cNvPr id="4" name="Audio 3">
            <a:hlinkClick r:id="" action="ppaction://media"/>
            <a:extLst>
              <a:ext uri="{FF2B5EF4-FFF2-40B4-BE49-F238E27FC236}">
                <a16:creationId xmlns:a16="http://schemas.microsoft.com/office/drawing/2014/main" xmlns="" id="{797CC069-819D-40B7-8600-0508CE5E3AE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4187446221"/>
      </p:ext>
    </p:extLst>
  </p:cSld>
  <p:clrMapOvr>
    <a:masterClrMapping/>
  </p:clrMapOvr>
  <p:transition xmlns:p14="http://schemas.microsoft.com/office/powerpoint/2010/main" advTm="8807">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257EEF00-E852-9B45-ABA7-4B45448E2F9F}"/>
              </a:ext>
            </a:extLst>
          </p:cNvPr>
          <p:cNvSpPr>
            <a:spLocks noGrp="1"/>
          </p:cNvSpPr>
          <p:nvPr>
            <p:ph type="title"/>
          </p:nvPr>
        </p:nvSpPr>
        <p:spPr>
          <a:xfrm>
            <a:off x="567890" y="389745"/>
            <a:ext cx="8004609" cy="391111"/>
          </a:xfrm>
        </p:spPr>
        <p:txBody>
          <a:bodyPr/>
          <a:lstStyle/>
          <a:p>
            <a:r>
              <a:rPr lang="en-US" dirty="0"/>
              <a:t>We’ve got you covered</a:t>
            </a:r>
          </a:p>
        </p:txBody>
      </p:sp>
      <p:sp>
        <p:nvSpPr>
          <p:cNvPr id="6" name="Content Placeholder 5">
            <a:extLst>
              <a:ext uri="{FF2B5EF4-FFF2-40B4-BE49-F238E27FC236}">
                <a16:creationId xmlns:a16="http://schemas.microsoft.com/office/drawing/2014/main" xmlns="" id="{C81D69AC-97B8-F841-AEBE-03CDC73306CD}"/>
              </a:ext>
            </a:extLst>
          </p:cNvPr>
          <p:cNvSpPr>
            <a:spLocks noGrp="1"/>
          </p:cNvSpPr>
          <p:nvPr>
            <p:ph idx="4294967295"/>
          </p:nvPr>
        </p:nvSpPr>
        <p:spPr>
          <a:xfrm>
            <a:off x="2432519" y="1163429"/>
            <a:ext cx="4491521" cy="2923162"/>
          </a:xfrm>
        </p:spPr>
        <p:txBody>
          <a:bodyPr>
            <a:normAutofit/>
          </a:bodyPr>
          <a:lstStyle/>
          <a:p>
            <a:pPr algn="ctr"/>
            <a:r>
              <a:rPr lang="en-US" dirty="0">
                <a:latin typeface="Arial Narrow" panose="020B0604020202020204" pitchFamily="34" charset="0"/>
                <a:cs typeface="Arial Narrow" panose="020B0604020202020204" pitchFamily="34" charset="0"/>
              </a:rPr>
              <a:t>Around the world</a:t>
            </a:r>
          </a:p>
        </p:txBody>
      </p:sp>
      <p:sp>
        <p:nvSpPr>
          <p:cNvPr id="17" name="TextBox 16">
            <a:extLst>
              <a:ext uri="{FF2B5EF4-FFF2-40B4-BE49-F238E27FC236}">
                <a16:creationId xmlns:a16="http://schemas.microsoft.com/office/drawing/2014/main" xmlns="" id="{F8EC630E-9171-884B-AE98-67A77F40BF94}"/>
              </a:ext>
            </a:extLst>
          </p:cNvPr>
          <p:cNvSpPr txBox="1"/>
          <p:nvPr/>
        </p:nvSpPr>
        <p:spPr>
          <a:xfrm>
            <a:off x="4145376" y="2343150"/>
            <a:ext cx="2250344" cy="738664"/>
          </a:xfrm>
          <a:prstGeom prst="rect">
            <a:avLst/>
          </a:prstGeom>
          <a:noFill/>
        </p:spPr>
        <p:txBody>
          <a:bodyPr wrap="square" rtlCol="0">
            <a:spAutoFit/>
          </a:bodyPr>
          <a:lstStyle/>
          <a:p>
            <a:r>
              <a:rPr lang="en-US" sz="1400" dirty="0">
                <a:solidFill>
                  <a:srgbClr val="58595B"/>
                </a:solidFill>
                <a:latin typeface="Arial Narrow" panose="020B0604020202020204" pitchFamily="34" charset="0"/>
                <a:cs typeface="Arial Narrow" panose="020B0604020202020204" pitchFamily="34" charset="0"/>
              </a:rPr>
              <a:t>Access to doctors and hospitals in </a:t>
            </a:r>
            <a:r>
              <a:rPr lang="en-US" sz="1400" b="1" dirty="0">
                <a:solidFill>
                  <a:srgbClr val="58595B"/>
                </a:solidFill>
                <a:latin typeface="Arial Narrow" panose="020B0604020202020204" pitchFamily="34" charset="0"/>
                <a:cs typeface="Arial Narrow" panose="020B0604020202020204" pitchFamily="34" charset="0"/>
              </a:rPr>
              <a:t>more than 200 countries</a:t>
            </a:r>
            <a:r>
              <a:rPr lang="en-US" sz="1400" dirty="0">
                <a:solidFill>
                  <a:srgbClr val="58595B"/>
                </a:solidFill>
                <a:latin typeface="Arial Narrow" panose="020B0604020202020204" pitchFamily="34" charset="0"/>
                <a:cs typeface="Arial Narrow" panose="020B0604020202020204" pitchFamily="34" charset="0"/>
              </a:rPr>
              <a:t> and territories around the world</a:t>
            </a:r>
          </a:p>
        </p:txBody>
      </p:sp>
      <p:pic>
        <p:nvPicPr>
          <p:cNvPr id="3" name="Picture 2">
            <a:extLst>
              <a:ext uri="{FF2B5EF4-FFF2-40B4-BE49-F238E27FC236}">
                <a16:creationId xmlns:a16="http://schemas.microsoft.com/office/drawing/2014/main" xmlns="" id="{73136590-B696-9D46-B961-4A72BAB8ED1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01520" y="2104390"/>
            <a:ext cx="2011680" cy="1828800"/>
          </a:xfrm>
          <a:prstGeom prst="rect">
            <a:avLst/>
          </a:prstGeom>
        </p:spPr>
      </p:pic>
      <p:pic>
        <p:nvPicPr>
          <p:cNvPr id="2" name="Audio 1">
            <a:hlinkClick r:id="" action="ppaction://media"/>
            <a:extLst>
              <a:ext uri="{FF2B5EF4-FFF2-40B4-BE49-F238E27FC236}">
                <a16:creationId xmlns:a16="http://schemas.microsoft.com/office/drawing/2014/main" xmlns="" id="{2EB34315-A411-4C8B-BF6E-A35B25D886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1314912730"/>
      </p:ext>
    </p:extLst>
  </p:cSld>
  <p:clrMapOvr>
    <a:masterClrMapping/>
  </p:clrMapOvr>
  <p:transition xmlns:p14="http://schemas.microsoft.com/office/powerpoint/2010/main" advTm="8201">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59108" y="1974850"/>
            <a:ext cx="6401067" cy="1193800"/>
          </a:xfrm>
        </p:spPr>
        <p:txBody>
          <a:bodyPr/>
          <a:lstStyle/>
          <a:p>
            <a:r>
              <a:rPr lang="en-US" dirty="0"/>
              <a:t>Your benefits</a:t>
            </a:r>
          </a:p>
        </p:txBody>
      </p:sp>
      <p:sp>
        <p:nvSpPr>
          <p:cNvPr id="6" name="Text Placeholder 5"/>
          <p:cNvSpPr>
            <a:spLocks noGrp="1"/>
          </p:cNvSpPr>
          <p:nvPr>
            <p:ph type="body" sz="quarter" idx="10"/>
          </p:nvPr>
        </p:nvSpPr>
        <p:spPr>
          <a:xfrm>
            <a:off x="1359108" y="1533992"/>
            <a:ext cx="6401067" cy="440858"/>
          </a:xfrm>
        </p:spPr>
        <p:txBody>
          <a:bodyPr/>
          <a:lstStyle/>
          <a:p>
            <a:endParaRPr lang="en-US" dirty="0"/>
          </a:p>
        </p:txBody>
      </p:sp>
      <p:pic>
        <p:nvPicPr>
          <p:cNvPr id="2" name="Audio 1">
            <a:hlinkClick r:id="" action="ppaction://media"/>
            <a:extLst>
              <a:ext uri="{FF2B5EF4-FFF2-40B4-BE49-F238E27FC236}">
                <a16:creationId xmlns:a16="http://schemas.microsoft.com/office/drawing/2014/main" xmlns="" id="{4A4F516C-16D7-4803-B865-1544B0F37A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1171335747"/>
      </p:ext>
    </p:extLst>
  </p:cSld>
  <p:clrMapOvr>
    <a:masterClrMapping/>
  </p:clrMapOvr>
  <p:transition xmlns:p14="http://schemas.microsoft.com/office/powerpoint/2010/main" advTm="2864">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257EEF00-E852-9B45-ABA7-4B45448E2F9F}"/>
              </a:ext>
            </a:extLst>
          </p:cNvPr>
          <p:cNvSpPr>
            <a:spLocks noGrp="1"/>
          </p:cNvSpPr>
          <p:nvPr>
            <p:ph type="title"/>
          </p:nvPr>
        </p:nvSpPr>
        <p:spPr>
          <a:xfrm>
            <a:off x="794479" y="340504"/>
            <a:ext cx="7778020" cy="391111"/>
          </a:xfrm>
        </p:spPr>
        <p:txBody>
          <a:bodyPr/>
          <a:lstStyle/>
          <a:p>
            <a:r>
              <a:rPr lang="en-US" dirty="0"/>
              <a:t>Group health benefits</a:t>
            </a:r>
          </a:p>
        </p:txBody>
      </p:sp>
      <p:graphicFrame>
        <p:nvGraphicFramePr>
          <p:cNvPr id="11" name="Content Placeholder 1">
            <a:extLst>
              <a:ext uri="{FF2B5EF4-FFF2-40B4-BE49-F238E27FC236}">
                <a16:creationId xmlns:a16="http://schemas.microsoft.com/office/drawing/2014/main" xmlns="" id="{9AB002E5-058F-0847-B406-B1C1F988600B}"/>
              </a:ext>
            </a:extLst>
          </p:cNvPr>
          <p:cNvGraphicFramePr>
            <a:graphicFrameLocks/>
          </p:cNvGraphicFramePr>
          <p:nvPr>
            <p:extLst>
              <p:ext uri="{D42A27DB-BD31-4B8C-83A1-F6EECF244321}">
                <p14:modId xmlns:p14="http://schemas.microsoft.com/office/powerpoint/2010/main" val="25476356"/>
              </p:ext>
            </p:extLst>
          </p:nvPr>
        </p:nvGraphicFramePr>
        <p:xfrm>
          <a:off x="794479" y="845185"/>
          <a:ext cx="7552596" cy="4084320"/>
        </p:xfrm>
        <a:graphic>
          <a:graphicData uri="http://schemas.openxmlformats.org/drawingml/2006/table">
            <a:tbl>
              <a:tblPr firstRow="1" bandRow="1">
                <a:tableStyleId>{5C22544A-7EE6-4342-B048-85BDC9FD1C3A}</a:tableStyleId>
              </a:tblPr>
              <a:tblGrid>
                <a:gridCol w="1888149">
                  <a:extLst>
                    <a:ext uri="{9D8B030D-6E8A-4147-A177-3AD203B41FA5}">
                      <a16:colId xmlns:a16="http://schemas.microsoft.com/office/drawing/2014/main" xmlns="" val="432701131"/>
                    </a:ext>
                  </a:extLst>
                </a:gridCol>
                <a:gridCol w="1888149">
                  <a:extLst>
                    <a:ext uri="{9D8B030D-6E8A-4147-A177-3AD203B41FA5}">
                      <a16:colId xmlns:a16="http://schemas.microsoft.com/office/drawing/2014/main" xmlns="" val="2266021352"/>
                    </a:ext>
                  </a:extLst>
                </a:gridCol>
                <a:gridCol w="1888149">
                  <a:extLst>
                    <a:ext uri="{9D8B030D-6E8A-4147-A177-3AD203B41FA5}">
                      <a16:colId xmlns:a16="http://schemas.microsoft.com/office/drawing/2014/main" xmlns="" val="3769364692"/>
                    </a:ext>
                  </a:extLst>
                </a:gridCol>
                <a:gridCol w="1888149">
                  <a:extLst>
                    <a:ext uri="{9D8B030D-6E8A-4147-A177-3AD203B41FA5}">
                      <a16:colId xmlns:a16="http://schemas.microsoft.com/office/drawing/2014/main" xmlns="" val="958018735"/>
                    </a:ext>
                  </a:extLst>
                </a:gridCol>
              </a:tblGrid>
              <a:tr h="370840">
                <a:tc>
                  <a:txBody>
                    <a:bodyPr/>
                    <a:lstStyle/>
                    <a:p>
                      <a:pPr algn="l"/>
                      <a:endParaRPr lang="en-US" sz="1200" b="1" i="0" dirty="0">
                        <a:solidFill>
                          <a:srgbClr val="282829"/>
                        </a:solidFill>
                        <a:latin typeface="Arial Narrow" panose="020B0604020202020204" pitchFamily="34" charset="0"/>
                        <a:cs typeface="Arial Narrow" panose="020B0604020202020204" pitchFamily="34" charset="0"/>
                      </a:endParaRPr>
                    </a:p>
                  </a:txBody>
                  <a:tcPr anchor="ctr">
                    <a:lnL w="12700" cmpd="sng">
                      <a:noFill/>
                    </a:lnL>
                    <a:lnR w="12700" cmpd="sng">
                      <a:noFill/>
                    </a:lnR>
                    <a:lnT w="12700" cmpd="sng">
                      <a:noFill/>
                    </a:lnT>
                    <a:lnB w="6350" cap="flat" cmpd="sng" algn="ctr">
                      <a:solidFill>
                        <a:srgbClr val="D1D3D4"/>
                      </a:solidFill>
                      <a:prstDash val="solid"/>
                      <a:round/>
                      <a:headEnd type="none" w="med" len="med"/>
                      <a:tailEnd type="none" w="med" len="med"/>
                    </a:lnB>
                    <a:lnTlToBr w="12700" cmpd="sng">
                      <a:noFill/>
                      <a:prstDash val="solid"/>
                    </a:lnTlToBr>
                    <a:lnBlToTr w="12700" cmpd="sng">
                      <a:noFill/>
                      <a:prstDash val="solid"/>
                    </a:lnBlToTr>
                    <a:solidFill>
                      <a:srgbClr val="D1D3D4"/>
                    </a:solidFill>
                  </a:tcPr>
                </a:tc>
                <a:tc>
                  <a:txBody>
                    <a:bodyPr/>
                    <a:lstStyle/>
                    <a:p>
                      <a:pPr algn="l"/>
                      <a:r>
                        <a:rPr lang="en-US" sz="1200" b="1" i="0" dirty="0">
                          <a:solidFill>
                            <a:srgbClr val="282829"/>
                          </a:solidFill>
                          <a:latin typeface="Arial Narrow" panose="020B0604020202020204" pitchFamily="34" charset="0"/>
                          <a:cs typeface="Arial Narrow" panose="020B0604020202020204" pitchFamily="34" charset="0"/>
                        </a:rPr>
                        <a:t>Option 1 (Traditional PPO)</a:t>
                      </a:r>
                    </a:p>
                  </a:txBody>
                  <a:tcPr anchor="ctr">
                    <a:lnL w="12700" cmpd="sng">
                      <a:noFill/>
                    </a:lnL>
                    <a:lnR w="12700" cmpd="sng">
                      <a:noFill/>
                    </a:lnR>
                    <a:lnT w="12700" cmpd="sng">
                      <a:noFill/>
                    </a:lnT>
                    <a:lnB w="6350" cap="flat" cmpd="sng" algn="ctr">
                      <a:solidFill>
                        <a:srgbClr val="D1D3D4"/>
                      </a:solidFill>
                      <a:prstDash val="solid"/>
                      <a:round/>
                      <a:headEnd type="none" w="med" len="med"/>
                      <a:tailEnd type="none" w="med" len="med"/>
                    </a:lnB>
                    <a:lnTlToBr w="12700" cmpd="sng">
                      <a:noFill/>
                      <a:prstDash val="solid"/>
                    </a:lnTlToBr>
                    <a:lnBlToTr w="12700" cmpd="sng">
                      <a:noFill/>
                      <a:prstDash val="solid"/>
                    </a:lnBlToTr>
                    <a:solidFill>
                      <a:srgbClr val="D1D3D4"/>
                    </a:solidFill>
                  </a:tcPr>
                </a:tc>
                <a:tc>
                  <a:txBody>
                    <a:bodyPr/>
                    <a:lstStyle/>
                    <a:p>
                      <a:pPr algn="ctr"/>
                      <a:r>
                        <a:rPr lang="en-US" sz="1200" b="1" i="0" dirty="0">
                          <a:solidFill>
                            <a:srgbClr val="282829"/>
                          </a:solidFill>
                          <a:latin typeface="Arial Narrow" panose="020B0604020202020204" pitchFamily="34" charset="0"/>
                          <a:cs typeface="Arial Narrow" panose="020B0604020202020204" pitchFamily="34" charset="0"/>
                        </a:rPr>
                        <a:t>Option 2 (Traditional PPO)</a:t>
                      </a:r>
                    </a:p>
                  </a:txBody>
                  <a:tcPr anchor="ctr">
                    <a:lnL w="12700" cmpd="sng">
                      <a:noFill/>
                    </a:lnL>
                    <a:lnR w="12700" cmpd="sng">
                      <a:noFill/>
                    </a:lnR>
                    <a:lnT w="12700" cmpd="sng">
                      <a:noFill/>
                    </a:lnT>
                    <a:lnB w="6350" cap="flat" cmpd="sng" algn="ctr">
                      <a:solidFill>
                        <a:srgbClr val="D1D3D4"/>
                      </a:solidFill>
                      <a:prstDash val="solid"/>
                      <a:round/>
                      <a:headEnd type="none" w="med" len="med"/>
                      <a:tailEnd type="none" w="med" len="med"/>
                    </a:lnB>
                    <a:lnTlToBr w="12700" cmpd="sng">
                      <a:noFill/>
                      <a:prstDash val="solid"/>
                    </a:lnTlToBr>
                    <a:lnBlToTr w="12700" cmpd="sng">
                      <a:noFill/>
                      <a:prstDash val="solid"/>
                    </a:lnBlToTr>
                    <a:solidFill>
                      <a:srgbClr val="D1D3D4"/>
                    </a:solidFill>
                  </a:tcPr>
                </a:tc>
                <a:tc>
                  <a:txBody>
                    <a:bodyPr/>
                    <a:lstStyle/>
                    <a:p>
                      <a:pPr algn="ctr"/>
                      <a:r>
                        <a:rPr lang="en-US" sz="1200" b="1" i="0" dirty="0">
                          <a:solidFill>
                            <a:srgbClr val="282829"/>
                          </a:solidFill>
                          <a:latin typeface="Arial Narrow" panose="020B0604020202020204" pitchFamily="34" charset="0"/>
                          <a:cs typeface="Arial Narrow" panose="020B0604020202020204" pitchFamily="34" charset="0"/>
                        </a:rPr>
                        <a:t>Option 3 (HSA-qualified)</a:t>
                      </a:r>
                    </a:p>
                  </a:txBody>
                  <a:tcPr anchor="ctr">
                    <a:lnL w="12700" cmpd="sng">
                      <a:noFill/>
                    </a:lnL>
                    <a:lnR w="12700" cmpd="sng">
                      <a:noFill/>
                    </a:lnR>
                    <a:lnT w="12700" cmpd="sng">
                      <a:noFill/>
                    </a:lnT>
                    <a:lnB w="6350" cap="flat" cmpd="sng" algn="ctr">
                      <a:solidFill>
                        <a:srgbClr val="D1D3D4"/>
                      </a:solidFill>
                      <a:prstDash val="solid"/>
                      <a:round/>
                      <a:headEnd type="none" w="med" len="med"/>
                      <a:tailEnd type="none" w="med" len="med"/>
                    </a:lnB>
                    <a:lnTlToBr w="12700" cmpd="sng">
                      <a:noFill/>
                      <a:prstDash val="solid"/>
                    </a:lnTlToBr>
                    <a:lnBlToTr w="12700" cmpd="sng">
                      <a:noFill/>
                      <a:prstDash val="solid"/>
                    </a:lnBlToTr>
                    <a:solidFill>
                      <a:srgbClr val="D1D3D4"/>
                    </a:solidFill>
                  </a:tcPr>
                </a:tc>
                <a:extLst>
                  <a:ext uri="{0D108BD9-81ED-4DB2-BD59-A6C34878D82A}">
                    <a16:rowId xmlns:a16="http://schemas.microsoft.com/office/drawing/2014/main" xmlns="" val="3217528903"/>
                  </a:ext>
                </a:extLst>
              </a:tr>
              <a:tr h="370840">
                <a:tc>
                  <a:txBody>
                    <a:bodyPr/>
                    <a:lstStyle/>
                    <a:p>
                      <a:pPr algn="l"/>
                      <a:r>
                        <a:rPr lang="en-US" sz="1100" b="0" i="0" dirty="0">
                          <a:solidFill>
                            <a:srgbClr val="282829"/>
                          </a:solidFill>
                          <a:latin typeface="Arial Narrow" panose="020B0604020202020204" pitchFamily="34" charset="0"/>
                          <a:cs typeface="Arial Narrow" panose="020B0604020202020204" pitchFamily="34" charset="0"/>
                        </a:rPr>
                        <a:t>In-network deductible</a:t>
                      </a:r>
                    </a:p>
                  </a:txBody>
                  <a:tcPr anchor="ctr">
                    <a:lnL w="12700" cmpd="sng">
                      <a:noFill/>
                    </a:lnL>
                    <a:lnR w="12700" cmpd="sng">
                      <a:noFill/>
                    </a:lnR>
                    <a:lnT w="6350" cap="flat" cmpd="sng" algn="ctr">
                      <a:solidFill>
                        <a:srgbClr val="D1D3D4"/>
                      </a:solidFill>
                      <a:prstDash val="solid"/>
                      <a:round/>
                      <a:headEnd type="none" w="med" len="med"/>
                      <a:tailEnd type="none" w="med" len="med"/>
                    </a:lnT>
                    <a:lnB w="6350" cap="flat" cmpd="sng" algn="ctr">
                      <a:solidFill>
                        <a:srgbClr val="D1D3D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i="0" dirty="0">
                          <a:solidFill>
                            <a:srgbClr val="282829"/>
                          </a:solidFill>
                          <a:latin typeface="Arial Narrow" panose="020B0604020202020204" pitchFamily="34" charset="0"/>
                          <a:cs typeface="Arial Narrow" panose="020B0604020202020204" pitchFamily="34" charset="0"/>
                        </a:rPr>
                        <a:t>$1,500 individual / $3,000 family</a:t>
                      </a:r>
                    </a:p>
                  </a:txBody>
                  <a:tcPr anchor="ctr">
                    <a:lnL w="12700" cmpd="sng">
                      <a:noFill/>
                    </a:lnL>
                    <a:lnR w="12700" cmpd="sng">
                      <a:noFill/>
                    </a:lnR>
                    <a:lnT w="6350" cap="flat" cmpd="sng" algn="ctr">
                      <a:solidFill>
                        <a:srgbClr val="D1D3D4"/>
                      </a:solidFill>
                      <a:prstDash val="solid"/>
                      <a:round/>
                      <a:headEnd type="none" w="med" len="med"/>
                      <a:tailEnd type="none" w="med" len="med"/>
                    </a:lnT>
                    <a:lnB w="6350" cap="flat" cmpd="sng" algn="ctr">
                      <a:solidFill>
                        <a:srgbClr val="D1D3D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i="0" dirty="0">
                          <a:solidFill>
                            <a:srgbClr val="282829"/>
                          </a:solidFill>
                          <a:latin typeface="Arial Narrow" panose="020B0604020202020204" pitchFamily="34" charset="0"/>
                          <a:cs typeface="Arial Narrow" panose="020B0604020202020204" pitchFamily="34" charset="0"/>
                        </a:rPr>
                        <a:t>$2,500 individual / $5,000 family</a:t>
                      </a:r>
                      <a:endParaRPr lang="en-US" sz="1100" b="0" i="0" dirty="0">
                        <a:solidFill>
                          <a:srgbClr val="005EB8"/>
                        </a:solidFill>
                        <a:latin typeface="Arial Narrow" panose="020B0604020202020204" pitchFamily="34" charset="0"/>
                        <a:cs typeface="Arial Narrow" panose="020B0604020202020204" pitchFamily="34" charset="0"/>
                      </a:endParaRPr>
                    </a:p>
                  </a:txBody>
                  <a:tcPr anchor="ctr">
                    <a:lnL w="12700" cmpd="sng">
                      <a:noFill/>
                    </a:lnL>
                    <a:lnR w="12700" cmpd="sng">
                      <a:noFill/>
                    </a:lnR>
                    <a:lnT w="6350" cap="flat" cmpd="sng" algn="ctr">
                      <a:solidFill>
                        <a:srgbClr val="D1D3D4"/>
                      </a:solidFill>
                      <a:prstDash val="solid"/>
                      <a:round/>
                      <a:headEnd type="none" w="med" len="med"/>
                      <a:tailEnd type="none" w="med" len="med"/>
                    </a:lnT>
                    <a:lnB w="6350" cap="flat" cmpd="sng" algn="ctr">
                      <a:solidFill>
                        <a:srgbClr val="D1D3D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i="0" dirty="0">
                          <a:solidFill>
                            <a:srgbClr val="282829"/>
                          </a:solidFill>
                          <a:latin typeface="Arial Narrow" panose="020B0604020202020204" pitchFamily="34" charset="0"/>
                          <a:cs typeface="Arial Narrow" panose="020B0604020202020204" pitchFamily="34" charset="0"/>
                        </a:rPr>
                        <a:t>$5,000 individual / $10,000 family</a:t>
                      </a:r>
                      <a:endParaRPr lang="en-US" sz="1100" b="0" i="0" dirty="0">
                        <a:solidFill>
                          <a:srgbClr val="005EB8"/>
                        </a:solidFill>
                        <a:latin typeface="Arial Narrow" panose="020B0604020202020204" pitchFamily="34" charset="0"/>
                        <a:cs typeface="Arial Narrow" panose="020B0604020202020204" pitchFamily="34" charset="0"/>
                      </a:endParaRPr>
                    </a:p>
                  </a:txBody>
                  <a:tcPr anchor="ctr">
                    <a:lnL w="12700" cmpd="sng">
                      <a:noFill/>
                    </a:lnL>
                    <a:lnR w="12700" cmpd="sng">
                      <a:noFill/>
                    </a:lnR>
                    <a:lnT w="6350" cap="flat" cmpd="sng" algn="ctr">
                      <a:solidFill>
                        <a:srgbClr val="D1D3D4"/>
                      </a:solidFill>
                      <a:prstDash val="solid"/>
                      <a:round/>
                      <a:headEnd type="none" w="med" len="med"/>
                      <a:tailEnd type="none" w="med" len="med"/>
                    </a:lnT>
                    <a:lnB w="6350" cap="flat" cmpd="sng" algn="ctr">
                      <a:solidFill>
                        <a:srgbClr val="D1D3D4"/>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207024830"/>
                  </a:ext>
                </a:extLst>
              </a:tr>
              <a:tr h="370840">
                <a:tc>
                  <a:txBody>
                    <a:bodyPr/>
                    <a:lstStyle/>
                    <a:p>
                      <a:pPr algn="l"/>
                      <a:r>
                        <a:rPr lang="en-US" sz="1100" b="0" i="0" dirty="0">
                          <a:solidFill>
                            <a:srgbClr val="282829"/>
                          </a:solidFill>
                          <a:latin typeface="Arial Narrow" panose="020B0604020202020204" pitchFamily="34" charset="0"/>
                          <a:cs typeface="Arial Narrow" panose="020B0604020202020204" pitchFamily="34" charset="0"/>
                        </a:rPr>
                        <a:t>In-network coinsurance</a:t>
                      </a:r>
                    </a:p>
                  </a:txBody>
                  <a:tcPr anchor="ctr">
                    <a:lnL w="12700" cmpd="sng">
                      <a:noFill/>
                    </a:lnL>
                    <a:lnR w="12700" cmpd="sng">
                      <a:noFill/>
                    </a:lnR>
                    <a:lnT w="6350" cap="flat" cmpd="sng" algn="ctr">
                      <a:solidFill>
                        <a:srgbClr val="D1D3D4"/>
                      </a:solidFill>
                      <a:prstDash val="solid"/>
                      <a:round/>
                      <a:headEnd type="none" w="med" len="med"/>
                      <a:tailEnd type="none" w="med" len="med"/>
                    </a:lnT>
                    <a:lnB w="6350" cap="flat" cmpd="sng" algn="ctr">
                      <a:solidFill>
                        <a:srgbClr val="D1D3D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i="0" dirty="0">
                          <a:solidFill>
                            <a:srgbClr val="282829"/>
                          </a:solidFill>
                          <a:latin typeface="Arial Narrow" panose="020B0604020202020204" pitchFamily="34" charset="0"/>
                          <a:cs typeface="Arial Narrow" panose="020B0604020202020204" pitchFamily="34" charset="0"/>
                        </a:rPr>
                        <a:t>80%/20% up to Out of Pocket</a:t>
                      </a:r>
                    </a:p>
                  </a:txBody>
                  <a:tcPr anchor="ctr">
                    <a:lnL w="12700" cmpd="sng">
                      <a:noFill/>
                    </a:lnL>
                    <a:lnR w="12700" cmpd="sng">
                      <a:noFill/>
                    </a:lnR>
                    <a:lnT w="6350" cap="flat" cmpd="sng" algn="ctr">
                      <a:solidFill>
                        <a:srgbClr val="D1D3D4"/>
                      </a:solidFill>
                      <a:prstDash val="solid"/>
                      <a:round/>
                      <a:headEnd type="none" w="med" len="med"/>
                      <a:tailEnd type="none" w="med" len="med"/>
                    </a:lnT>
                    <a:lnB w="6350" cap="flat" cmpd="sng" algn="ctr">
                      <a:solidFill>
                        <a:srgbClr val="D1D3D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i="0" dirty="0">
                          <a:solidFill>
                            <a:srgbClr val="282829"/>
                          </a:solidFill>
                          <a:latin typeface="Arial Narrow" panose="020B0604020202020204" pitchFamily="34" charset="0"/>
                          <a:cs typeface="Arial Narrow" panose="020B0604020202020204" pitchFamily="34" charset="0"/>
                        </a:rPr>
                        <a:t>80%/20% up to Out of Pocket</a:t>
                      </a:r>
                    </a:p>
                  </a:txBody>
                  <a:tcPr anchor="ctr">
                    <a:lnL w="12700" cmpd="sng">
                      <a:noFill/>
                    </a:lnL>
                    <a:lnR w="12700" cmpd="sng">
                      <a:noFill/>
                    </a:lnR>
                    <a:lnT w="6350" cap="flat" cmpd="sng" algn="ctr">
                      <a:solidFill>
                        <a:srgbClr val="D1D3D4"/>
                      </a:solidFill>
                      <a:prstDash val="solid"/>
                      <a:round/>
                      <a:headEnd type="none" w="med" len="med"/>
                      <a:tailEnd type="none" w="med" len="med"/>
                    </a:lnT>
                    <a:lnB w="6350" cap="flat" cmpd="sng" algn="ctr">
                      <a:solidFill>
                        <a:srgbClr val="D1D3D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i="0" dirty="0">
                          <a:solidFill>
                            <a:srgbClr val="282829"/>
                          </a:solidFill>
                          <a:latin typeface="Arial Narrow" panose="020B0604020202020204" pitchFamily="34" charset="0"/>
                          <a:cs typeface="Arial Narrow" panose="020B0604020202020204" pitchFamily="34" charset="0"/>
                        </a:rPr>
                        <a:t>100%</a:t>
                      </a:r>
                    </a:p>
                  </a:txBody>
                  <a:tcPr anchor="ctr">
                    <a:lnL w="12700" cmpd="sng">
                      <a:noFill/>
                    </a:lnL>
                    <a:lnR w="12700" cmpd="sng">
                      <a:noFill/>
                    </a:lnR>
                    <a:lnT w="6350" cap="flat" cmpd="sng" algn="ctr">
                      <a:solidFill>
                        <a:srgbClr val="D1D3D4"/>
                      </a:solidFill>
                      <a:prstDash val="solid"/>
                      <a:round/>
                      <a:headEnd type="none" w="med" len="med"/>
                      <a:tailEnd type="none" w="med" len="med"/>
                    </a:lnT>
                    <a:lnB w="6350" cap="flat" cmpd="sng" algn="ctr">
                      <a:solidFill>
                        <a:srgbClr val="D1D3D4"/>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692755559"/>
                  </a:ext>
                </a:extLst>
              </a:tr>
              <a:tr h="370840">
                <a:tc>
                  <a:txBody>
                    <a:bodyPr/>
                    <a:lstStyle/>
                    <a:p>
                      <a:pPr algn="l"/>
                      <a:r>
                        <a:rPr lang="en-US" sz="1100" b="0" i="0" dirty="0">
                          <a:solidFill>
                            <a:srgbClr val="282829"/>
                          </a:solidFill>
                          <a:latin typeface="Arial Narrow" panose="020B0604020202020204" pitchFamily="34" charset="0"/>
                          <a:cs typeface="Arial Narrow" panose="020B0604020202020204" pitchFamily="34" charset="0"/>
                        </a:rPr>
                        <a:t>Out-of-pocket maximum</a:t>
                      </a:r>
                    </a:p>
                  </a:txBody>
                  <a:tcPr anchor="ctr">
                    <a:lnL w="12700" cmpd="sng">
                      <a:noFill/>
                    </a:lnL>
                    <a:lnR w="12700" cmpd="sng">
                      <a:noFill/>
                    </a:lnR>
                    <a:lnT w="6350" cap="flat" cmpd="sng" algn="ctr">
                      <a:solidFill>
                        <a:srgbClr val="D1D3D4"/>
                      </a:solidFill>
                      <a:prstDash val="solid"/>
                      <a:round/>
                      <a:headEnd type="none" w="med" len="med"/>
                      <a:tailEnd type="none" w="med" len="med"/>
                    </a:lnT>
                    <a:lnB w="6350" cap="flat" cmpd="sng" algn="ctr">
                      <a:solidFill>
                        <a:srgbClr val="D1D3D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i="0" dirty="0">
                          <a:solidFill>
                            <a:srgbClr val="282829"/>
                          </a:solidFill>
                          <a:latin typeface="Arial Narrow" panose="020B0604020202020204" pitchFamily="34" charset="0"/>
                          <a:cs typeface="Arial Narrow" panose="020B0604020202020204" pitchFamily="34" charset="0"/>
                        </a:rPr>
                        <a:t>$5,000 individual / $10,000 family</a:t>
                      </a:r>
                      <a:endParaRPr lang="en-US" sz="1100" b="0" i="0" dirty="0">
                        <a:solidFill>
                          <a:srgbClr val="005EB8"/>
                        </a:solidFill>
                        <a:latin typeface="Arial Narrow" panose="020B0604020202020204" pitchFamily="34" charset="0"/>
                        <a:cs typeface="Arial Narrow" panose="020B0604020202020204" pitchFamily="34" charset="0"/>
                      </a:endParaRPr>
                    </a:p>
                  </a:txBody>
                  <a:tcPr anchor="ctr">
                    <a:lnL w="12700" cmpd="sng">
                      <a:noFill/>
                    </a:lnL>
                    <a:lnR w="12700" cmpd="sng">
                      <a:noFill/>
                    </a:lnR>
                    <a:lnT w="6350" cap="flat" cmpd="sng" algn="ctr">
                      <a:solidFill>
                        <a:srgbClr val="D1D3D4"/>
                      </a:solidFill>
                      <a:prstDash val="solid"/>
                      <a:round/>
                      <a:headEnd type="none" w="med" len="med"/>
                      <a:tailEnd type="none" w="med" len="med"/>
                    </a:lnT>
                    <a:lnB w="6350" cap="flat" cmpd="sng" algn="ctr">
                      <a:solidFill>
                        <a:srgbClr val="D1D3D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i="0" dirty="0">
                          <a:solidFill>
                            <a:srgbClr val="282829"/>
                          </a:solidFill>
                          <a:latin typeface="Arial Narrow" panose="020B0604020202020204" pitchFamily="34" charset="0"/>
                          <a:cs typeface="Arial Narrow" panose="020B0604020202020204" pitchFamily="34" charset="0"/>
                        </a:rPr>
                        <a:t>$6,350 individual / $12,700 family</a:t>
                      </a:r>
                      <a:endParaRPr lang="en-US" sz="1100" b="0" i="0" dirty="0">
                        <a:solidFill>
                          <a:srgbClr val="005EB8"/>
                        </a:solidFill>
                        <a:latin typeface="Arial Narrow" panose="020B0604020202020204" pitchFamily="34" charset="0"/>
                        <a:cs typeface="Arial Narrow" panose="020B0604020202020204" pitchFamily="34" charset="0"/>
                      </a:endParaRPr>
                    </a:p>
                  </a:txBody>
                  <a:tcPr anchor="ctr">
                    <a:lnL w="12700" cmpd="sng">
                      <a:noFill/>
                    </a:lnL>
                    <a:lnR w="12700" cmpd="sng">
                      <a:noFill/>
                    </a:lnR>
                    <a:lnT w="6350" cap="flat" cmpd="sng" algn="ctr">
                      <a:solidFill>
                        <a:srgbClr val="D1D3D4"/>
                      </a:solidFill>
                      <a:prstDash val="solid"/>
                      <a:round/>
                      <a:headEnd type="none" w="med" len="med"/>
                      <a:tailEnd type="none" w="med" len="med"/>
                    </a:lnT>
                    <a:lnB w="6350" cap="flat" cmpd="sng" algn="ctr">
                      <a:solidFill>
                        <a:srgbClr val="D1D3D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i="0" dirty="0">
                          <a:solidFill>
                            <a:srgbClr val="282829"/>
                          </a:solidFill>
                          <a:latin typeface="Arial Narrow" panose="020B0604020202020204" pitchFamily="34" charset="0"/>
                          <a:cs typeface="Arial Narrow" panose="020B0604020202020204" pitchFamily="34" charset="0"/>
                        </a:rPr>
                        <a:t>$6,350 individual / $12,700 family</a:t>
                      </a:r>
                      <a:endParaRPr lang="en-US" sz="1100" b="0" i="0" dirty="0">
                        <a:solidFill>
                          <a:srgbClr val="005EB8"/>
                        </a:solidFill>
                        <a:latin typeface="Arial Narrow" panose="020B0604020202020204" pitchFamily="34" charset="0"/>
                        <a:cs typeface="Arial Narrow" panose="020B0604020202020204" pitchFamily="34" charset="0"/>
                      </a:endParaRPr>
                    </a:p>
                  </a:txBody>
                  <a:tcPr anchor="ctr">
                    <a:lnL w="12700" cmpd="sng">
                      <a:noFill/>
                    </a:lnL>
                    <a:lnR w="12700" cmpd="sng">
                      <a:noFill/>
                    </a:lnR>
                    <a:lnT w="6350" cap="flat" cmpd="sng" algn="ctr">
                      <a:solidFill>
                        <a:srgbClr val="D1D3D4"/>
                      </a:solidFill>
                      <a:prstDash val="solid"/>
                      <a:round/>
                      <a:headEnd type="none" w="med" len="med"/>
                      <a:tailEnd type="none" w="med" len="med"/>
                    </a:lnT>
                    <a:lnB w="6350" cap="flat" cmpd="sng" algn="ctr">
                      <a:solidFill>
                        <a:srgbClr val="D1D3D4"/>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581472263"/>
                  </a:ext>
                </a:extLst>
              </a:tr>
              <a:tr h="370840">
                <a:tc>
                  <a:txBody>
                    <a:bodyPr/>
                    <a:lstStyle/>
                    <a:p>
                      <a:pPr algn="l"/>
                      <a:r>
                        <a:rPr lang="en-US" sz="1100" b="0" i="0" dirty="0">
                          <a:solidFill>
                            <a:srgbClr val="282829"/>
                          </a:solidFill>
                          <a:latin typeface="Arial Narrow" panose="020B0604020202020204" pitchFamily="34" charset="0"/>
                          <a:cs typeface="Arial Narrow" panose="020B0604020202020204" pitchFamily="34" charset="0"/>
                        </a:rPr>
                        <a:t>Office visit – primary/specialist</a:t>
                      </a:r>
                    </a:p>
                  </a:txBody>
                  <a:tcPr anchor="ctr">
                    <a:lnL w="12700" cmpd="sng">
                      <a:noFill/>
                    </a:lnL>
                    <a:lnR w="12700" cmpd="sng">
                      <a:noFill/>
                    </a:lnR>
                    <a:lnT w="6350" cap="flat" cmpd="sng" algn="ctr">
                      <a:solidFill>
                        <a:srgbClr val="D1D3D4"/>
                      </a:solidFill>
                      <a:prstDash val="solid"/>
                      <a:round/>
                      <a:headEnd type="none" w="med" len="med"/>
                      <a:tailEnd type="none" w="med" len="med"/>
                    </a:lnT>
                    <a:lnB w="6350" cap="flat" cmpd="sng" algn="ctr">
                      <a:solidFill>
                        <a:srgbClr val="D1D3D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i="0" dirty="0">
                          <a:solidFill>
                            <a:srgbClr val="282829"/>
                          </a:solidFill>
                          <a:latin typeface="Arial Narrow" panose="020B0604020202020204" pitchFamily="34" charset="0"/>
                          <a:cs typeface="Arial Narrow" panose="020B0604020202020204" pitchFamily="34" charset="0"/>
                        </a:rPr>
                        <a:t>$35 / $70 Copay </a:t>
                      </a:r>
                    </a:p>
                  </a:txBody>
                  <a:tcPr anchor="ctr">
                    <a:lnL w="12700" cmpd="sng">
                      <a:noFill/>
                    </a:lnL>
                    <a:lnR w="12700" cmpd="sng">
                      <a:noFill/>
                    </a:lnR>
                    <a:lnT w="6350" cap="flat" cmpd="sng" algn="ctr">
                      <a:solidFill>
                        <a:srgbClr val="D1D3D4"/>
                      </a:solidFill>
                      <a:prstDash val="solid"/>
                      <a:round/>
                      <a:headEnd type="none" w="med" len="med"/>
                      <a:tailEnd type="none" w="med" len="med"/>
                    </a:lnT>
                    <a:lnB w="6350" cap="flat" cmpd="sng" algn="ctr">
                      <a:solidFill>
                        <a:srgbClr val="D1D3D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i="0" dirty="0">
                          <a:solidFill>
                            <a:srgbClr val="282829"/>
                          </a:solidFill>
                          <a:latin typeface="Arial Narrow" panose="020B0604020202020204" pitchFamily="34" charset="0"/>
                          <a:cs typeface="Arial Narrow" panose="020B0604020202020204" pitchFamily="34" charset="0"/>
                        </a:rPr>
                        <a:t>$35 / $70 Copay </a:t>
                      </a:r>
                    </a:p>
                  </a:txBody>
                  <a:tcPr anchor="ctr">
                    <a:lnL w="12700" cmpd="sng">
                      <a:noFill/>
                    </a:lnL>
                    <a:lnR w="12700" cmpd="sng">
                      <a:noFill/>
                    </a:lnR>
                    <a:lnT w="6350" cap="flat" cmpd="sng" algn="ctr">
                      <a:solidFill>
                        <a:srgbClr val="D1D3D4"/>
                      </a:solidFill>
                      <a:prstDash val="solid"/>
                      <a:round/>
                      <a:headEnd type="none" w="med" len="med"/>
                      <a:tailEnd type="none" w="med" len="med"/>
                    </a:lnT>
                    <a:lnB w="6350" cap="flat" cmpd="sng" algn="ctr">
                      <a:solidFill>
                        <a:srgbClr val="D1D3D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i="0" dirty="0">
                          <a:solidFill>
                            <a:srgbClr val="282829"/>
                          </a:solidFill>
                          <a:latin typeface="Arial Narrow" panose="020B0604020202020204" pitchFamily="34" charset="0"/>
                          <a:cs typeface="Arial Narrow" panose="020B0604020202020204" pitchFamily="34" charset="0"/>
                        </a:rPr>
                        <a:t>100% after deductible</a:t>
                      </a:r>
                    </a:p>
                  </a:txBody>
                  <a:tcPr anchor="ctr">
                    <a:lnL w="12700" cmpd="sng">
                      <a:noFill/>
                    </a:lnL>
                    <a:lnR w="12700" cmpd="sng">
                      <a:noFill/>
                    </a:lnR>
                    <a:lnT w="6350" cap="flat" cmpd="sng" algn="ctr">
                      <a:solidFill>
                        <a:srgbClr val="D1D3D4"/>
                      </a:solidFill>
                      <a:prstDash val="solid"/>
                      <a:round/>
                      <a:headEnd type="none" w="med" len="med"/>
                      <a:tailEnd type="none" w="med" len="med"/>
                    </a:lnT>
                    <a:lnB w="6350" cap="flat" cmpd="sng" algn="ctr">
                      <a:solidFill>
                        <a:srgbClr val="D1D3D4"/>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407337009"/>
                  </a:ext>
                </a:extLst>
              </a:tr>
              <a:tr h="370840">
                <a:tc>
                  <a:txBody>
                    <a:bodyPr/>
                    <a:lstStyle/>
                    <a:p>
                      <a:pPr algn="l"/>
                      <a:r>
                        <a:rPr lang="en-US" sz="1100" b="0" i="0" dirty="0">
                          <a:solidFill>
                            <a:srgbClr val="282829"/>
                          </a:solidFill>
                          <a:latin typeface="Arial Narrow" panose="020B0604020202020204" pitchFamily="34" charset="0"/>
                          <a:cs typeface="Arial Narrow" panose="020B0604020202020204" pitchFamily="34" charset="0"/>
                        </a:rPr>
                        <a:t>Routine care for adult/child/baby</a:t>
                      </a:r>
                    </a:p>
                  </a:txBody>
                  <a:tcPr anchor="ctr">
                    <a:lnL w="12700" cmpd="sng">
                      <a:noFill/>
                    </a:lnL>
                    <a:lnR w="12700" cmpd="sng">
                      <a:noFill/>
                    </a:lnR>
                    <a:lnT w="6350" cap="flat" cmpd="sng" algn="ctr">
                      <a:solidFill>
                        <a:srgbClr val="D1D3D4"/>
                      </a:solidFill>
                      <a:prstDash val="solid"/>
                      <a:round/>
                      <a:headEnd type="none" w="med" len="med"/>
                      <a:tailEnd type="none" w="med" len="med"/>
                    </a:lnT>
                    <a:lnB w="6350" cap="flat" cmpd="sng" algn="ctr">
                      <a:solidFill>
                        <a:srgbClr val="D1D3D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i="0" dirty="0">
                          <a:solidFill>
                            <a:srgbClr val="282829"/>
                          </a:solidFill>
                          <a:latin typeface="Arial Narrow" panose="020B0604020202020204" pitchFamily="34" charset="0"/>
                          <a:cs typeface="Arial Narrow" panose="020B0604020202020204" pitchFamily="34" charset="0"/>
                        </a:rPr>
                        <a:t>100%</a:t>
                      </a:r>
                    </a:p>
                  </a:txBody>
                  <a:tcPr anchor="ctr">
                    <a:lnL w="12700" cmpd="sng">
                      <a:noFill/>
                    </a:lnL>
                    <a:lnR w="12700" cmpd="sng">
                      <a:noFill/>
                    </a:lnR>
                    <a:lnT w="6350" cap="flat" cmpd="sng" algn="ctr">
                      <a:solidFill>
                        <a:srgbClr val="D1D3D4"/>
                      </a:solidFill>
                      <a:prstDash val="solid"/>
                      <a:round/>
                      <a:headEnd type="none" w="med" len="med"/>
                      <a:tailEnd type="none" w="med" len="med"/>
                    </a:lnT>
                    <a:lnB w="6350" cap="flat" cmpd="sng" algn="ctr">
                      <a:solidFill>
                        <a:srgbClr val="D1D3D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i="0" dirty="0">
                          <a:solidFill>
                            <a:srgbClr val="282829"/>
                          </a:solidFill>
                          <a:latin typeface="Arial Narrow" panose="020B0604020202020204" pitchFamily="34" charset="0"/>
                          <a:cs typeface="Arial Narrow" panose="020B0604020202020204" pitchFamily="34" charset="0"/>
                        </a:rPr>
                        <a:t>100%</a:t>
                      </a:r>
                    </a:p>
                  </a:txBody>
                  <a:tcPr anchor="ctr">
                    <a:lnL w="12700" cmpd="sng">
                      <a:noFill/>
                    </a:lnL>
                    <a:lnR w="12700" cmpd="sng">
                      <a:noFill/>
                    </a:lnR>
                    <a:lnT w="6350" cap="flat" cmpd="sng" algn="ctr">
                      <a:solidFill>
                        <a:srgbClr val="D1D3D4"/>
                      </a:solidFill>
                      <a:prstDash val="solid"/>
                      <a:round/>
                      <a:headEnd type="none" w="med" len="med"/>
                      <a:tailEnd type="none" w="med" len="med"/>
                    </a:lnT>
                    <a:lnB w="6350" cap="flat" cmpd="sng" algn="ctr">
                      <a:solidFill>
                        <a:srgbClr val="D1D3D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i="0" dirty="0">
                          <a:solidFill>
                            <a:srgbClr val="282829"/>
                          </a:solidFill>
                          <a:latin typeface="Arial Narrow" panose="020B0604020202020204" pitchFamily="34" charset="0"/>
                          <a:cs typeface="Arial Narrow" panose="020B0604020202020204" pitchFamily="34" charset="0"/>
                        </a:rPr>
                        <a:t>100%</a:t>
                      </a:r>
                    </a:p>
                  </a:txBody>
                  <a:tcPr anchor="ctr">
                    <a:lnL w="12700" cmpd="sng">
                      <a:noFill/>
                    </a:lnL>
                    <a:lnR w="12700" cmpd="sng">
                      <a:noFill/>
                    </a:lnR>
                    <a:lnT w="6350" cap="flat" cmpd="sng" algn="ctr">
                      <a:solidFill>
                        <a:srgbClr val="D1D3D4"/>
                      </a:solidFill>
                      <a:prstDash val="solid"/>
                      <a:round/>
                      <a:headEnd type="none" w="med" len="med"/>
                      <a:tailEnd type="none" w="med" len="med"/>
                    </a:lnT>
                    <a:lnB w="6350" cap="flat" cmpd="sng" algn="ctr">
                      <a:solidFill>
                        <a:srgbClr val="D1D3D4"/>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599177391"/>
                  </a:ext>
                </a:extLst>
              </a:tr>
              <a:tr h="370840">
                <a:tc>
                  <a:txBody>
                    <a:bodyPr/>
                    <a:lstStyle/>
                    <a:p>
                      <a:pPr algn="l"/>
                      <a:r>
                        <a:rPr lang="en-US" sz="1100" b="0" i="0" dirty="0">
                          <a:solidFill>
                            <a:srgbClr val="282829"/>
                          </a:solidFill>
                          <a:latin typeface="Arial Narrow" panose="020B0604020202020204" pitchFamily="34" charset="0"/>
                          <a:cs typeface="Arial Narrow" panose="020B0604020202020204" pitchFamily="34" charset="0"/>
                        </a:rPr>
                        <a:t>Retail pharmacy</a:t>
                      </a:r>
                    </a:p>
                  </a:txBody>
                  <a:tcPr anchor="ctr">
                    <a:lnL w="12700" cmpd="sng">
                      <a:noFill/>
                    </a:lnL>
                    <a:lnR w="12700" cmpd="sng">
                      <a:noFill/>
                    </a:lnR>
                    <a:lnT w="6350" cap="flat" cmpd="sng" algn="ctr">
                      <a:solidFill>
                        <a:srgbClr val="D1D3D4"/>
                      </a:solidFill>
                      <a:prstDash val="solid"/>
                      <a:round/>
                      <a:headEnd type="none" w="med" len="med"/>
                      <a:tailEnd type="none" w="med" len="med"/>
                    </a:lnT>
                    <a:lnB w="6350" cap="flat" cmpd="sng" algn="ctr">
                      <a:solidFill>
                        <a:srgbClr val="D1D3D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i="0" dirty="0">
                          <a:solidFill>
                            <a:srgbClr val="282829"/>
                          </a:solidFill>
                          <a:latin typeface="Arial Narrow" panose="020B0604020202020204" pitchFamily="34" charset="0"/>
                          <a:cs typeface="Arial Narrow" panose="020B0604020202020204" pitchFamily="34" charset="0"/>
                        </a:rPr>
                        <a:t>Generic: $15 copay</a:t>
                      </a:r>
                      <a:br>
                        <a:rPr lang="en-US" sz="1100" b="0" i="0" dirty="0">
                          <a:solidFill>
                            <a:srgbClr val="282829"/>
                          </a:solidFill>
                          <a:latin typeface="Arial Narrow" panose="020B0604020202020204" pitchFamily="34" charset="0"/>
                          <a:cs typeface="Arial Narrow" panose="020B0604020202020204" pitchFamily="34" charset="0"/>
                        </a:rPr>
                      </a:br>
                      <a:r>
                        <a:rPr lang="en-US" sz="1100" b="0" i="0" dirty="0">
                          <a:solidFill>
                            <a:srgbClr val="282829"/>
                          </a:solidFill>
                          <a:latin typeface="Arial Narrow" panose="020B0604020202020204" pitchFamily="34" charset="0"/>
                          <a:cs typeface="Arial Narrow" panose="020B0604020202020204" pitchFamily="34" charset="0"/>
                        </a:rPr>
                        <a:t>Formulary: $50 copay</a:t>
                      </a:r>
                    </a:p>
                    <a:p>
                      <a:pPr algn="ctr"/>
                      <a:r>
                        <a:rPr lang="en-US" sz="1100" b="0" i="0" dirty="0">
                          <a:solidFill>
                            <a:srgbClr val="282829"/>
                          </a:solidFill>
                          <a:latin typeface="Arial Narrow" panose="020B0604020202020204" pitchFamily="34" charset="0"/>
                          <a:cs typeface="Arial Narrow" panose="020B0604020202020204" pitchFamily="34" charset="0"/>
                        </a:rPr>
                        <a:t>Non-formulary: $75 copay</a:t>
                      </a:r>
                    </a:p>
                    <a:p>
                      <a:pPr algn="ctr"/>
                      <a:r>
                        <a:rPr lang="en-US" sz="1100" b="0" i="0" dirty="0">
                          <a:solidFill>
                            <a:srgbClr val="282829"/>
                          </a:solidFill>
                          <a:latin typeface="Arial Narrow" panose="020B0604020202020204" pitchFamily="34" charset="0"/>
                          <a:cs typeface="Arial Narrow" panose="020B0604020202020204" pitchFamily="34" charset="0"/>
                        </a:rPr>
                        <a:t>Specialty: $150/20% up to $250</a:t>
                      </a:r>
                    </a:p>
                  </a:txBody>
                  <a:tcPr anchor="ctr">
                    <a:lnL w="12700" cmpd="sng">
                      <a:noFill/>
                    </a:lnL>
                    <a:lnR w="12700" cmpd="sng">
                      <a:noFill/>
                    </a:lnR>
                    <a:lnT w="6350" cap="flat" cmpd="sng" algn="ctr">
                      <a:solidFill>
                        <a:srgbClr val="D1D3D4"/>
                      </a:solidFill>
                      <a:prstDash val="solid"/>
                      <a:round/>
                      <a:headEnd type="none" w="med" len="med"/>
                      <a:tailEnd type="none" w="med" len="med"/>
                    </a:lnT>
                    <a:lnB w="6350" cap="flat" cmpd="sng" algn="ctr">
                      <a:solidFill>
                        <a:srgbClr val="D1D3D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i="0" dirty="0">
                          <a:solidFill>
                            <a:srgbClr val="282829"/>
                          </a:solidFill>
                          <a:latin typeface="Arial Narrow" panose="020B0604020202020204" pitchFamily="34" charset="0"/>
                          <a:cs typeface="Arial Narrow" panose="020B0604020202020204" pitchFamily="34" charset="0"/>
                        </a:rPr>
                        <a:t/>
                      </a:r>
                      <a:br>
                        <a:rPr lang="en-US" sz="1100" b="0" i="0" dirty="0">
                          <a:solidFill>
                            <a:srgbClr val="282829"/>
                          </a:solidFill>
                          <a:latin typeface="Arial Narrow" panose="020B0604020202020204" pitchFamily="34" charset="0"/>
                          <a:cs typeface="Arial Narrow" panose="020B0604020202020204" pitchFamily="34" charset="0"/>
                        </a:rPr>
                      </a:br>
                      <a:r>
                        <a:rPr lang="en-US" sz="1100" b="0" i="0" dirty="0">
                          <a:solidFill>
                            <a:srgbClr val="282829"/>
                          </a:solidFill>
                          <a:latin typeface="Arial Narrow" panose="020B0604020202020204" pitchFamily="34" charset="0"/>
                          <a:cs typeface="Arial Narrow" panose="020B0604020202020204" pitchFamily="34" charset="0"/>
                        </a:rPr>
                        <a:t>Generic: $15 copay</a:t>
                      </a:r>
                      <a:br>
                        <a:rPr lang="en-US" sz="1100" b="0" i="0" dirty="0">
                          <a:solidFill>
                            <a:srgbClr val="282829"/>
                          </a:solidFill>
                          <a:latin typeface="Arial Narrow" panose="020B0604020202020204" pitchFamily="34" charset="0"/>
                          <a:cs typeface="Arial Narrow" panose="020B0604020202020204" pitchFamily="34" charset="0"/>
                        </a:rPr>
                      </a:br>
                      <a:r>
                        <a:rPr lang="en-US" sz="1100" b="0" i="0" dirty="0">
                          <a:solidFill>
                            <a:srgbClr val="282829"/>
                          </a:solidFill>
                          <a:latin typeface="Arial Narrow" panose="020B0604020202020204" pitchFamily="34" charset="0"/>
                          <a:cs typeface="Arial Narrow" panose="020B0604020202020204" pitchFamily="34" charset="0"/>
                        </a:rPr>
                        <a:t>Formulary: $50 copay</a:t>
                      </a:r>
                    </a:p>
                    <a:p>
                      <a:pPr algn="ctr"/>
                      <a:r>
                        <a:rPr lang="en-US" sz="1100" b="0" i="0" dirty="0">
                          <a:solidFill>
                            <a:srgbClr val="282829"/>
                          </a:solidFill>
                          <a:latin typeface="Arial Narrow" panose="020B0604020202020204" pitchFamily="34" charset="0"/>
                          <a:cs typeface="Arial Narrow" panose="020B0604020202020204" pitchFamily="34" charset="0"/>
                        </a:rPr>
                        <a:t>Non-formulary: $75 copay</a:t>
                      </a:r>
                    </a:p>
                    <a:p>
                      <a:pPr algn="ctr"/>
                      <a:r>
                        <a:rPr lang="en-US" sz="1100" b="0" i="0" dirty="0">
                          <a:solidFill>
                            <a:srgbClr val="282829"/>
                          </a:solidFill>
                          <a:latin typeface="Arial Narrow" panose="020B0604020202020204" pitchFamily="34" charset="0"/>
                          <a:cs typeface="Arial Narrow" panose="020B0604020202020204" pitchFamily="34" charset="0"/>
                        </a:rPr>
                        <a:t>Specialty: $150/20% up to $250</a:t>
                      </a:r>
                    </a:p>
                    <a:p>
                      <a:pPr algn="ctr"/>
                      <a:endParaRPr lang="en-US" sz="1100" b="0" i="0" dirty="0">
                        <a:solidFill>
                          <a:srgbClr val="282829"/>
                        </a:solidFill>
                        <a:latin typeface="Arial Narrow" panose="020B0604020202020204" pitchFamily="34" charset="0"/>
                        <a:cs typeface="Arial Narrow" panose="020B0604020202020204" pitchFamily="34" charset="0"/>
                      </a:endParaRPr>
                    </a:p>
                  </a:txBody>
                  <a:tcPr anchor="ctr">
                    <a:lnL w="12700" cmpd="sng">
                      <a:noFill/>
                    </a:lnL>
                    <a:lnR w="12700" cmpd="sng">
                      <a:noFill/>
                    </a:lnR>
                    <a:lnT w="6350" cap="flat" cmpd="sng" algn="ctr">
                      <a:solidFill>
                        <a:srgbClr val="D1D3D4"/>
                      </a:solidFill>
                      <a:prstDash val="solid"/>
                      <a:round/>
                      <a:headEnd type="none" w="med" len="med"/>
                      <a:tailEnd type="none" w="med" len="med"/>
                    </a:lnT>
                    <a:lnB w="6350" cap="flat" cmpd="sng" algn="ctr">
                      <a:solidFill>
                        <a:srgbClr val="D1D3D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i="0" dirty="0">
                          <a:solidFill>
                            <a:srgbClr val="282829"/>
                          </a:solidFill>
                          <a:latin typeface="Arial Narrow" panose="020B0604020202020204" pitchFamily="34" charset="0"/>
                          <a:cs typeface="Arial Narrow" panose="020B0604020202020204" pitchFamily="34" charset="0"/>
                        </a:rPr>
                        <a:t>Generic: $15 copay</a:t>
                      </a:r>
                      <a:br>
                        <a:rPr lang="en-US" sz="1100" b="0" i="0" dirty="0">
                          <a:solidFill>
                            <a:srgbClr val="282829"/>
                          </a:solidFill>
                          <a:latin typeface="Arial Narrow" panose="020B0604020202020204" pitchFamily="34" charset="0"/>
                          <a:cs typeface="Arial Narrow" panose="020B0604020202020204" pitchFamily="34" charset="0"/>
                        </a:rPr>
                      </a:br>
                      <a:r>
                        <a:rPr lang="en-US" sz="1100" b="0" i="0" dirty="0">
                          <a:solidFill>
                            <a:srgbClr val="282829"/>
                          </a:solidFill>
                          <a:latin typeface="Arial Narrow" panose="020B0604020202020204" pitchFamily="34" charset="0"/>
                          <a:cs typeface="Arial Narrow" panose="020B0604020202020204" pitchFamily="34" charset="0"/>
                        </a:rPr>
                        <a:t>Formulary: $50 copay</a:t>
                      </a:r>
                    </a:p>
                    <a:p>
                      <a:pPr algn="ctr"/>
                      <a:r>
                        <a:rPr lang="en-US" sz="1100" b="0" i="0" dirty="0">
                          <a:solidFill>
                            <a:srgbClr val="282829"/>
                          </a:solidFill>
                          <a:latin typeface="Arial Narrow" panose="020B0604020202020204" pitchFamily="34" charset="0"/>
                          <a:cs typeface="Arial Narrow" panose="020B0604020202020204" pitchFamily="34" charset="0"/>
                        </a:rPr>
                        <a:t>Non-formulary: $75 copay</a:t>
                      </a:r>
                    </a:p>
                    <a:p>
                      <a:pPr algn="ctr"/>
                      <a:r>
                        <a:rPr lang="en-US" sz="1100" b="0" i="0" dirty="0">
                          <a:solidFill>
                            <a:srgbClr val="282829"/>
                          </a:solidFill>
                          <a:latin typeface="Arial Narrow" panose="020B0604020202020204" pitchFamily="34" charset="0"/>
                          <a:cs typeface="Arial Narrow" panose="020B0604020202020204" pitchFamily="34" charset="0"/>
                        </a:rPr>
                        <a:t>Specialty: $150/20% up to $250</a:t>
                      </a:r>
                    </a:p>
                  </a:txBody>
                  <a:tcPr anchor="ctr">
                    <a:lnL w="12700" cmpd="sng">
                      <a:noFill/>
                    </a:lnL>
                    <a:lnR w="12700" cmpd="sng">
                      <a:noFill/>
                    </a:lnR>
                    <a:lnT w="6350" cap="flat" cmpd="sng" algn="ctr">
                      <a:solidFill>
                        <a:srgbClr val="D1D3D4"/>
                      </a:solidFill>
                      <a:prstDash val="solid"/>
                      <a:round/>
                      <a:headEnd type="none" w="med" len="med"/>
                      <a:tailEnd type="none" w="med" len="med"/>
                    </a:lnT>
                    <a:lnB w="6350" cap="flat" cmpd="sng" algn="ctr">
                      <a:solidFill>
                        <a:srgbClr val="D1D3D4"/>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554012608"/>
                  </a:ext>
                </a:extLst>
              </a:tr>
              <a:tr h="370840">
                <a:tc>
                  <a:txBody>
                    <a:bodyPr/>
                    <a:lstStyle/>
                    <a:p>
                      <a:pPr algn="l"/>
                      <a:r>
                        <a:rPr lang="en-US" sz="1100" b="0" i="0" dirty="0">
                          <a:solidFill>
                            <a:srgbClr val="282829"/>
                          </a:solidFill>
                          <a:latin typeface="Arial Narrow" panose="020B0604020202020204" pitchFamily="34" charset="0"/>
                          <a:cs typeface="Arial Narrow" panose="020B0604020202020204" pitchFamily="34" charset="0"/>
                        </a:rPr>
                        <a:t>Mail-order pharmacy</a:t>
                      </a:r>
                    </a:p>
                  </a:txBody>
                  <a:tcPr anchor="ctr">
                    <a:lnL w="12700" cmpd="sng">
                      <a:noFill/>
                    </a:lnL>
                    <a:lnR w="12700" cmpd="sng">
                      <a:noFill/>
                    </a:lnR>
                    <a:lnT w="6350" cap="flat" cmpd="sng" algn="ctr">
                      <a:solidFill>
                        <a:srgbClr val="D1D3D4"/>
                      </a:solidFill>
                      <a:prstDash val="solid"/>
                      <a:round/>
                      <a:headEnd type="none" w="med" len="med"/>
                      <a:tailEnd type="none" w="med" len="med"/>
                    </a:lnT>
                    <a:lnB w="6350" cap="flat" cmpd="sng" algn="ctr">
                      <a:solidFill>
                        <a:srgbClr val="D1D3D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i="0" dirty="0">
                          <a:solidFill>
                            <a:srgbClr val="282829"/>
                          </a:solidFill>
                          <a:latin typeface="Arial Narrow" panose="020B0604020202020204" pitchFamily="34" charset="0"/>
                          <a:cs typeface="Arial Narrow" panose="020B0604020202020204" pitchFamily="34" charset="0"/>
                        </a:rPr>
                        <a:t>Generic: $37.50 copay</a:t>
                      </a:r>
                      <a:br>
                        <a:rPr lang="en-US" sz="1100" b="0" i="0" dirty="0">
                          <a:solidFill>
                            <a:srgbClr val="282829"/>
                          </a:solidFill>
                          <a:latin typeface="Arial Narrow" panose="020B0604020202020204" pitchFamily="34" charset="0"/>
                          <a:cs typeface="Arial Narrow" panose="020B0604020202020204" pitchFamily="34" charset="0"/>
                        </a:rPr>
                      </a:br>
                      <a:r>
                        <a:rPr lang="en-US" sz="1100" b="0" i="0" dirty="0">
                          <a:solidFill>
                            <a:srgbClr val="282829"/>
                          </a:solidFill>
                          <a:latin typeface="Arial Narrow" panose="020B0604020202020204" pitchFamily="34" charset="0"/>
                          <a:cs typeface="Arial Narrow" panose="020B0604020202020204" pitchFamily="34" charset="0"/>
                        </a:rPr>
                        <a:t>Formulary: $125 copay</a:t>
                      </a:r>
                    </a:p>
                    <a:p>
                      <a:pPr algn="ctr"/>
                      <a:r>
                        <a:rPr lang="en-US" sz="1100" b="0" i="0" dirty="0">
                          <a:solidFill>
                            <a:srgbClr val="282829"/>
                          </a:solidFill>
                          <a:latin typeface="Arial Narrow" panose="020B0604020202020204" pitchFamily="34" charset="0"/>
                          <a:cs typeface="Arial Narrow" panose="020B0604020202020204" pitchFamily="34" charset="0"/>
                        </a:rPr>
                        <a:t>Non-formulary: $187.50 copay</a:t>
                      </a:r>
                    </a:p>
                  </a:txBody>
                  <a:tcPr anchor="ctr">
                    <a:lnL w="12700" cmpd="sng">
                      <a:noFill/>
                    </a:lnL>
                    <a:lnR w="12700" cmpd="sng">
                      <a:noFill/>
                    </a:lnR>
                    <a:lnT w="6350" cap="flat" cmpd="sng" algn="ctr">
                      <a:solidFill>
                        <a:srgbClr val="D1D3D4"/>
                      </a:solidFill>
                      <a:prstDash val="solid"/>
                      <a:round/>
                      <a:headEnd type="none" w="med" len="med"/>
                      <a:tailEnd type="none" w="med" len="med"/>
                    </a:lnT>
                    <a:lnB w="6350" cap="flat" cmpd="sng" algn="ctr">
                      <a:solidFill>
                        <a:srgbClr val="D1D3D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i="0" dirty="0">
                          <a:solidFill>
                            <a:srgbClr val="282829"/>
                          </a:solidFill>
                          <a:latin typeface="Arial Narrow" panose="020B0604020202020204" pitchFamily="34" charset="0"/>
                          <a:cs typeface="Arial Narrow" panose="020B0604020202020204" pitchFamily="34" charset="0"/>
                        </a:rPr>
                        <a:t>Generic: $37.50 copay</a:t>
                      </a:r>
                      <a:br>
                        <a:rPr lang="en-US" sz="1100" b="0" i="0" dirty="0">
                          <a:solidFill>
                            <a:srgbClr val="282829"/>
                          </a:solidFill>
                          <a:latin typeface="Arial Narrow" panose="020B0604020202020204" pitchFamily="34" charset="0"/>
                          <a:cs typeface="Arial Narrow" panose="020B0604020202020204" pitchFamily="34" charset="0"/>
                        </a:rPr>
                      </a:br>
                      <a:r>
                        <a:rPr lang="en-US" sz="1100" b="0" i="0" dirty="0">
                          <a:solidFill>
                            <a:srgbClr val="282829"/>
                          </a:solidFill>
                          <a:latin typeface="Arial Narrow" panose="020B0604020202020204" pitchFamily="34" charset="0"/>
                          <a:cs typeface="Arial Narrow" panose="020B0604020202020204" pitchFamily="34" charset="0"/>
                        </a:rPr>
                        <a:t>Formulary: $125 copay</a:t>
                      </a:r>
                    </a:p>
                    <a:p>
                      <a:pPr algn="ctr"/>
                      <a:r>
                        <a:rPr lang="en-US" sz="1100" b="0" i="0" dirty="0">
                          <a:solidFill>
                            <a:srgbClr val="282829"/>
                          </a:solidFill>
                          <a:latin typeface="Arial Narrow" panose="020B0604020202020204" pitchFamily="34" charset="0"/>
                          <a:cs typeface="Arial Narrow" panose="020B0604020202020204" pitchFamily="34" charset="0"/>
                        </a:rPr>
                        <a:t>Non-formulary: $187.50 copay</a:t>
                      </a:r>
                    </a:p>
                  </a:txBody>
                  <a:tcPr anchor="ctr">
                    <a:lnL w="12700" cmpd="sng">
                      <a:noFill/>
                    </a:lnL>
                    <a:lnR w="12700" cmpd="sng">
                      <a:noFill/>
                    </a:lnR>
                    <a:lnT w="6350" cap="flat" cmpd="sng" algn="ctr">
                      <a:solidFill>
                        <a:srgbClr val="D1D3D4"/>
                      </a:solidFill>
                      <a:prstDash val="solid"/>
                      <a:round/>
                      <a:headEnd type="none" w="med" len="med"/>
                      <a:tailEnd type="none" w="med" len="med"/>
                    </a:lnT>
                    <a:lnB w="6350" cap="flat" cmpd="sng" algn="ctr">
                      <a:solidFill>
                        <a:srgbClr val="D1D3D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i="0" dirty="0">
                          <a:solidFill>
                            <a:srgbClr val="282829"/>
                          </a:solidFill>
                          <a:latin typeface="Arial Narrow" panose="020B0604020202020204" pitchFamily="34" charset="0"/>
                          <a:cs typeface="Arial Narrow" panose="020B0604020202020204" pitchFamily="34" charset="0"/>
                        </a:rPr>
                        <a:t>Deductible plus</a:t>
                      </a:r>
                      <a:br>
                        <a:rPr lang="en-US" sz="1100" b="0" i="0" dirty="0">
                          <a:solidFill>
                            <a:srgbClr val="282829"/>
                          </a:solidFill>
                          <a:latin typeface="Arial Narrow" panose="020B0604020202020204" pitchFamily="34" charset="0"/>
                          <a:cs typeface="Arial Narrow" panose="020B0604020202020204" pitchFamily="34" charset="0"/>
                        </a:rPr>
                      </a:br>
                      <a:r>
                        <a:rPr lang="en-US" sz="1100" b="0" i="0" dirty="0">
                          <a:solidFill>
                            <a:srgbClr val="282829"/>
                          </a:solidFill>
                          <a:latin typeface="Arial Narrow" panose="020B0604020202020204" pitchFamily="34" charset="0"/>
                          <a:cs typeface="Arial Narrow" panose="020B0604020202020204" pitchFamily="34" charset="0"/>
                        </a:rPr>
                        <a:t>Generic: $37.50 copay</a:t>
                      </a:r>
                      <a:br>
                        <a:rPr lang="en-US" sz="1100" b="0" i="0" dirty="0">
                          <a:solidFill>
                            <a:srgbClr val="282829"/>
                          </a:solidFill>
                          <a:latin typeface="Arial Narrow" panose="020B0604020202020204" pitchFamily="34" charset="0"/>
                          <a:cs typeface="Arial Narrow" panose="020B0604020202020204" pitchFamily="34" charset="0"/>
                        </a:rPr>
                      </a:br>
                      <a:r>
                        <a:rPr lang="en-US" sz="1100" b="0" i="0" dirty="0">
                          <a:solidFill>
                            <a:srgbClr val="282829"/>
                          </a:solidFill>
                          <a:latin typeface="Arial Narrow" panose="020B0604020202020204" pitchFamily="34" charset="0"/>
                          <a:cs typeface="Arial Narrow" panose="020B0604020202020204" pitchFamily="34" charset="0"/>
                        </a:rPr>
                        <a:t>Formulary: $125 copay</a:t>
                      </a:r>
                    </a:p>
                    <a:p>
                      <a:pPr algn="ctr"/>
                      <a:r>
                        <a:rPr lang="en-US" sz="1100" b="0" i="0" dirty="0">
                          <a:solidFill>
                            <a:srgbClr val="282829"/>
                          </a:solidFill>
                          <a:latin typeface="Arial Narrow" panose="020B0604020202020204" pitchFamily="34" charset="0"/>
                          <a:cs typeface="Arial Narrow" panose="020B0604020202020204" pitchFamily="34" charset="0"/>
                        </a:rPr>
                        <a:t>Non-formulary: $187.50 copay</a:t>
                      </a:r>
                    </a:p>
                  </a:txBody>
                  <a:tcPr anchor="ctr">
                    <a:lnL w="12700" cmpd="sng">
                      <a:noFill/>
                    </a:lnL>
                    <a:lnR w="12700" cmpd="sng">
                      <a:noFill/>
                    </a:lnR>
                    <a:lnT w="6350" cap="flat" cmpd="sng" algn="ctr">
                      <a:solidFill>
                        <a:srgbClr val="D1D3D4"/>
                      </a:solidFill>
                      <a:prstDash val="solid"/>
                      <a:round/>
                      <a:headEnd type="none" w="med" len="med"/>
                      <a:tailEnd type="none" w="med" len="med"/>
                    </a:lnT>
                    <a:lnB w="6350" cap="flat" cmpd="sng" algn="ctr">
                      <a:solidFill>
                        <a:srgbClr val="D1D3D4"/>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504476520"/>
                  </a:ext>
                </a:extLst>
              </a:tr>
            </a:tbl>
          </a:graphicData>
        </a:graphic>
      </p:graphicFrame>
      <p:pic>
        <p:nvPicPr>
          <p:cNvPr id="13" name="Audio 12">
            <a:hlinkClick r:id="" action="ppaction://media"/>
            <a:extLst>
              <a:ext uri="{FF2B5EF4-FFF2-40B4-BE49-F238E27FC236}">
                <a16:creationId xmlns:a16="http://schemas.microsoft.com/office/drawing/2014/main" xmlns="" id="{5E0E24C9-1041-48C1-B4EF-5F11EAC57F6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2002698652"/>
      </p:ext>
    </p:extLst>
  </p:cSld>
  <p:clrMapOvr>
    <a:masterClrMapping/>
  </p:clrMapOvr>
  <p:transition xmlns:p14="http://schemas.microsoft.com/office/powerpoint/2010/main" advTm="189815">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theme/theme1.xml><?xml version="1.0" encoding="utf-8"?>
<a:theme xmlns:a="http://schemas.openxmlformats.org/drawingml/2006/main" name="Office Theme">
  <a:themeElements>
    <a:clrScheme name="BCBSKS_TKW">
      <a:dk1>
        <a:srgbClr val="282828"/>
      </a:dk1>
      <a:lt1>
        <a:srgbClr val="FFFFFF"/>
      </a:lt1>
      <a:dk2>
        <a:srgbClr val="005EB8"/>
      </a:dk2>
      <a:lt2>
        <a:srgbClr val="77C4D4"/>
      </a:lt2>
      <a:accent1>
        <a:srgbClr val="005EB8"/>
      </a:accent1>
      <a:accent2>
        <a:srgbClr val="77C4D4"/>
      </a:accent2>
      <a:accent3>
        <a:srgbClr val="EFD09F"/>
      </a:accent3>
      <a:accent4>
        <a:srgbClr val="F0B333"/>
      </a:accent4>
      <a:accent5>
        <a:srgbClr val="E87721"/>
      </a:accent5>
      <a:accent6>
        <a:srgbClr val="899063"/>
      </a:accent6>
      <a:hlink>
        <a:srgbClr val="005EB8"/>
      </a:hlink>
      <a:folHlink>
        <a:srgbClr val="77C4D4"/>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B6F2769-7194-4217-93D3-3AF3A4742282}">
  <ds:schemaRef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purl.org/dc/terms/"/>
    <ds:schemaRef ds:uri="http://schemas.microsoft.com/sharepoint/v3/fields"/>
    <ds:schemaRef ds:uri="http://www.w3.org/XML/1998/namespace"/>
  </ds:schemaRefs>
</ds:datastoreItem>
</file>

<file path=customXml/itemProps2.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7D2A1B0-FF3E-4009-940D-AED0EB70AA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5099</TotalTime>
  <Words>792</Words>
  <Application>Microsoft Macintosh PowerPoint</Application>
  <PresentationFormat>On-screen Show (16:9)</PresentationFormat>
  <Paragraphs>169</Paragraphs>
  <Slides>19</Slides>
  <Notes>3</Notes>
  <HiddenSlides>0</HiddenSlides>
  <MMClips>18</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Agenda</vt:lpstr>
      <vt:lpstr>Welcome</vt:lpstr>
      <vt:lpstr>The Blue connection </vt:lpstr>
      <vt:lpstr>We’ve got you covered</vt:lpstr>
      <vt:lpstr>We’ve got you covered</vt:lpstr>
      <vt:lpstr>We’ve got you covered</vt:lpstr>
      <vt:lpstr>Your benefits</vt:lpstr>
      <vt:lpstr>Group health benefits</vt:lpstr>
      <vt:lpstr>Member portal | BlueAccess</vt:lpstr>
      <vt:lpstr>A faster, easier way to see a doctor</vt:lpstr>
      <vt:lpstr>HealthyOptions</vt:lpstr>
      <vt:lpstr>PowerPoint Presentation</vt:lpstr>
      <vt:lpstr>Prime Therapeutics</vt:lpstr>
      <vt:lpstr>GeoBlue®</vt:lpstr>
      <vt:lpstr>Instant information. Always on.</vt:lpstr>
      <vt:lpstr>Finding a network provider is easy!</vt:lpstr>
      <vt:lpstr>Glossary</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Atchison Public  Schools</cp:lastModifiedBy>
  <cp:revision>296</cp:revision>
  <cp:lastPrinted>2020-03-10T13:12:32Z</cp:lastPrinted>
  <dcterms:created xsi:type="dcterms:W3CDTF">2010-04-12T23:12:02Z</dcterms:created>
  <dcterms:modified xsi:type="dcterms:W3CDTF">2021-05-12T15:38:27Z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